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306" r:id="rId3"/>
    <p:sldId id="304" r:id="rId4"/>
    <p:sldId id="3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Canvas con indicaciones" id="{E0EA5921-3B87-4FEB-A9FE-E5CBB478F8BE}">
          <p14:sldIdLst>
            <p14:sldId id="306"/>
          </p14:sldIdLst>
        </p14:section>
        <p14:section name="Plantilla de trabajo" id="{B1366EC4-A4C0-4BDC-9EA5-9C4292985EC5}">
          <p14:sldIdLst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4DE26-F147-46B0-895A-BF2FEEE46A31}" v="13" dt="2023-09-29T16:29:47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7" autoAdjust="0"/>
    <p:restoredTop sz="94293" autoAdjust="0"/>
  </p:normalViewPr>
  <p:slideViewPr>
    <p:cSldViewPr snapToGrid="0">
      <p:cViewPr>
        <p:scale>
          <a:sx n="66" d="100"/>
          <a:sy n="66" d="100"/>
        </p:scale>
        <p:origin x="99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2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57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B77680A7-5F2B-58D5-9C20-887CBE352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CB5653E3-59D5-30EA-E6FE-F5347BB35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C9707AD7-E95E-B6B0-CAEE-D97F85FE9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403FCDCC-5E6A-CEB4-DA85-8BF8EF3F1E26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852152D5-8495-5971-127D-1ECB5B10227F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 4x4x4 - 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39C4D428-3AC6-9D5E-BBE0-4371A615E162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EEFAB405-1E5B-3612-1EBA-0782097CBFBF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CC2CB9C6-CAFF-AAEE-856D-3D255A091987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94571A0B-2CF8-D8B4-FFEC-7E1615F1973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423664"/>
            <a:ext cx="645897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Definir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cuál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es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generación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ideas;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es lo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quiere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lograr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ellas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Definir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criterios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análisis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las ideas (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originalidad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efectividad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costo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etc.)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Compartir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actividad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evaluar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lo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comprendan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Solicitar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individual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escriba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4 ideas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cumplan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(p.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ej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resolver “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x”problema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lapso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6 a 10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Indicar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reúnan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otra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persona para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formar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parejas.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Explicar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integrante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leerá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pareja sus 4 ideas y entre ambas personas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deberán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acordar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cuáles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serán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las 4 ideas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consideran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cumplen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mejor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es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posible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algunas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ideas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fusionen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similares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puedan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pareja,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escriben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las 4 ideas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lapso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6 a 10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Posteriormente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solicitar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pareja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otra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pareja para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formar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equipos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4 personas.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pareja original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comparte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sus 4 ideas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equipo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acuerden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cuáles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serán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las 4 ideas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consideran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cumplen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mejor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los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criterios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definidos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equipo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escriben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4 ideas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lapso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6 a 10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Repetir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los pasos hasta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todo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defina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cuáles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serán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las 4 ideas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cumplan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mejor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y los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criterios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definidos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previamente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concluye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cuando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tienen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las 4 ideas finales. </a:t>
            </a:r>
            <a:endParaRPr lang="en-US" sz="12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Hojas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blancas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Lápiz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pluma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4x4x4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Grupo: 4 a 16 (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preferiblemente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múltiplos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4)</a:t>
            </a:r>
          </a:p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Persona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facilitadora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 1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12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30 – 40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, </a:t>
            </a:r>
            <a:r>
              <a:rPr lang="en-US" sz="1300" dirty="0" err="1">
                <a:solidFill>
                  <a:schemeClr val="tx1"/>
                </a:solidFill>
              </a:rPr>
              <a:t>evaluar</a:t>
            </a:r>
            <a:r>
              <a:rPr lang="en-US" sz="1300" dirty="0">
                <a:solidFill>
                  <a:schemeClr val="tx1"/>
                </a:solidFill>
              </a:rPr>
              <a:t> y </a:t>
            </a:r>
            <a:r>
              <a:rPr lang="en-US" sz="1300" dirty="0" err="1">
                <a:solidFill>
                  <a:schemeClr val="tx1"/>
                </a:solidFill>
              </a:rPr>
              <a:t>seleccionar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grupo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4x4x4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24488376-AAB2-4F58-8534-7EDB8A956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11416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C70DC3CF-B951-A3F6-9B58-A7710F1A05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29" y="5872341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a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.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 para </a:t>
            </a:r>
            <a:r>
              <a:rPr lang="en-US" sz="1300" dirty="0" err="1"/>
              <a:t>asegurar</a:t>
            </a:r>
            <a:r>
              <a:rPr lang="en-US" sz="1300" dirty="0"/>
              <a:t> que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claridad</a:t>
            </a:r>
            <a:r>
              <a:rPr lang="en-US" sz="1300" dirty="0"/>
              <a:t> de la </a:t>
            </a:r>
            <a:r>
              <a:rPr lang="en-US" sz="1300" dirty="0" err="1"/>
              <a:t>densidad</a:t>
            </a:r>
            <a:r>
              <a:rPr lang="en-US" sz="1300" dirty="0"/>
              <a:t> del </a:t>
            </a:r>
            <a:r>
              <a:rPr lang="en-US" sz="1300" dirty="0" err="1"/>
              <a:t>grupo</a:t>
            </a:r>
            <a:r>
              <a:rPr lang="en-US" sz="1300" dirty="0"/>
              <a:t>.   Si </a:t>
            </a:r>
            <a:r>
              <a:rPr lang="en-US" sz="1300" dirty="0" err="1"/>
              <a:t>desea</a:t>
            </a:r>
            <a:r>
              <a:rPr lang="en-US" sz="1300" dirty="0"/>
              <a:t> de </a:t>
            </a:r>
            <a:r>
              <a:rPr lang="en-US" sz="1300" dirty="0" err="1"/>
              <a:t>manera</a:t>
            </a:r>
            <a:r>
              <a:rPr lang="en-US" sz="1300" dirty="0"/>
              <a:t> </a:t>
            </a:r>
            <a:r>
              <a:rPr lang="en-US" sz="1300" dirty="0" err="1"/>
              <a:t>predeterminada</a:t>
            </a:r>
            <a:r>
              <a:rPr lang="en-US" sz="1300" dirty="0"/>
              <a:t> </a:t>
            </a:r>
            <a:r>
              <a:rPr lang="en-US" sz="1300" dirty="0" err="1"/>
              <a:t>establecer</a:t>
            </a:r>
            <a:r>
              <a:rPr lang="en-US" sz="1300" dirty="0"/>
              <a:t> la forma </a:t>
            </a:r>
            <a:r>
              <a:rPr lang="en-US" sz="1300" dirty="0" err="1"/>
              <a:t>en</a:t>
            </a:r>
            <a:r>
              <a:rPr lang="en-US" sz="1300" dirty="0"/>
              <a:t> que </a:t>
            </a:r>
            <a:r>
              <a:rPr lang="en-US" sz="1300" dirty="0" err="1"/>
              <a:t>irán</a:t>
            </a:r>
            <a:r>
              <a:rPr lang="en-US" sz="1300" dirty="0"/>
              <a:t> </a:t>
            </a:r>
            <a:r>
              <a:rPr lang="en-US" sz="1300" dirty="0" err="1"/>
              <a:t>agrupandose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parejas, </a:t>
            </a:r>
            <a:r>
              <a:rPr lang="en-US" sz="1300" dirty="0" err="1"/>
              <a:t>equipos,etc</a:t>
            </a:r>
            <a:r>
              <a:rPr lang="en-US" sz="1300" dirty="0"/>
              <a:t>. </a:t>
            </a:r>
            <a:r>
              <a:rPr lang="en-US" sz="1300" dirty="0" err="1"/>
              <a:t>Puede</a:t>
            </a:r>
            <a:r>
              <a:rPr lang="en-US" sz="1300" dirty="0"/>
              <a:t> </a:t>
            </a:r>
            <a:r>
              <a:rPr lang="en-US" sz="1300" dirty="0" err="1"/>
              <a:t>enlistar</a:t>
            </a:r>
            <a:r>
              <a:rPr lang="en-US" sz="1300" dirty="0"/>
              <a:t> </a:t>
            </a:r>
            <a:r>
              <a:rPr lang="en-US" sz="1300" dirty="0" err="1"/>
              <a:t>aquí</a:t>
            </a:r>
            <a:r>
              <a:rPr lang="en-US" sz="1300" dirty="0"/>
              <a:t> </a:t>
            </a:r>
            <a:r>
              <a:rPr lang="en-US" sz="1300" dirty="0" err="1"/>
              <a:t>su</a:t>
            </a:r>
            <a:r>
              <a:rPr lang="en-US" sz="1300" dirty="0"/>
              <a:t> </a:t>
            </a:r>
            <a:r>
              <a:rPr lang="en-US" sz="1300" dirty="0" err="1"/>
              <a:t>agrupación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cada</a:t>
            </a:r>
            <a:r>
              <a:rPr lang="en-US" sz="1300" dirty="0"/>
              <a:t> </a:t>
            </a:r>
            <a:r>
              <a:rPr lang="en-US" sz="1300" dirty="0" err="1"/>
              <a:t>ronda</a:t>
            </a:r>
            <a:r>
              <a:rPr lang="en-US" sz="1300" dirty="0"/>
              <a:t>.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7094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análisis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toma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las ideas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los </a:t>
            </a:r>
            <a:r>
              <a:rPr lang="en-US" sz="1300" dirty="0" err="1"/>
              <a:t>criterios</a:t>
            </a:r>
            <a:r>
              <a:rPr lang="en-US" sz="1300" dirty="0"/>
              <a:t> que </a:t>
            </a:r>
            <a:r>
              <a:rPr lang="en-US" sz="1300" dirty="0" err="1"/>
              <a:t>cada</a:t>
            </a:r>
            <a:r>
              <a:rPr lang="en-US" sz="1300" dirty="0"/>
              <a:t> </a:t>
            </a:r>
            <a:r>
              <a:rPr lang="en-US" sz="1300" dirty="0" err="1"/>
              <a:t>participante</a:t>
            </a:r>
            <a:r>
              <a:rPr lang="en-US" sz="1300" dirty="0"/>
              <a:t> y </a:t>
            </a:r>
            <a:r>
              <a:rPr lang="en-US" sz="1300" dirty="0" err="1"/>
              <a:t>equipo</a:t>
            </a:r>
            <a:r>
              <a:rPr lang="en-US" sz="1300" dirty="0"/>
              <a:t> </a:t>
            </a:r>
            <a:r>
              <a:rPr lang="en-US" sz="1300" dirty="0" err="1"/>
              <a:t>deberá</a:t>
            </a:r>
            <a:r>
              <a:rPr lang="en-US" sz="1300" dirty="0"/>
              <a:t> </a:t>
            </a:r>
            <a:r>
              <a:rPr lang="en-US" sz="1300" dirty="0" err="1"/>
              <a:t>tomar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consideración</a:t>
            </a:r>
            <a:r>
              <a:rPr lang="en-US" sz="1300" dirty="0"/>
              <a:t> al </a:t>
            </a:r>
            <a:r>
              <a:rPr lang="en-US" sz="1300" dirty="0" err="1"/>
              <a:t>momento</a:t>
            </a:r>
            <a:r>
              <a:rPr lang="en-US" sz="1300" dirty="0"/>
              <a:t> de </a:t>
            </a:r>
            <a:r>
              <a:rPr lang="en-US" sz="1300" dirty="0" err="1"/>
              <a:t>analizar</a:t>
            </a:r>
            <a:r>
              <a:rPr lang="en-US" sz="1300" dirty="0"/>
              <a:t> las ideas </a:t>
            </a:r>
            <a:r>
              <a:rPr lang="en-US" sz="1300" dirty="0" err="1"/>
              <a:t>generadas</a:t>
            </a:r>
            <a:r>
              <a:rPr lang="en-US" sz="1300" dirty="0"/>
              <a:t>. </a:t>
            </a:r>
            <a:r>
              <a:rPr lang="en-US" sz="1300" dirty="0" err="1"/>
              <a:t>Pueden</a:t>
            </a:r>
            <a:r>
              <a:rPr lang="en-US" sz="1300" dirty="0"/>
              <a:t> ser </a:t>
            </a:r>
            <a:r>
              <a:rPr lang="en-US" sz="1300" dirty="0" err="1"/>
              <a:t>criterios</a:t>
            </a:r>
            <a:r>
              <a:rPr lang="en-US" sz="1300" dirty="0"/>
              <a:t> </a:t>
            </a:r>
            <a:r>
              <a:rPr lang="en-US" sz="1300" dirty="0" err="1"/>
              <a:t>como</a:t>
            </a:r>
            <a:r>
              <a:rPr lang="en-US" sz="1300" dirty="0"/>
              <a:t>:  </a:t>
            </a:r>
            <a:r>
              <a:rPr lang="en-US" sz="1300" dirty="0" err="1"/>
              <a:t>originalidad</a:t>
            </a:r>
            <a:r>
              <a:rPr lang="en-US" sz="1300" dirty="0"/>
              <a:t>, </a:t>
            </a:r>
            <a:r>
              <a:rPr lang="en-US" sz="1300" dirty="0" err="1"/>
              <a:t>costo</a:t>
            </a:r>
            <a:r>
              <a:rPr lang="en-US" sz="1300" dirty="0"/>
              <a:t>, </a:t>
            </a:r>
            <a:r>
              <a:rPr lang="en-US" sz="1300" dirty="0" err="1"/>
              <a:t>efectividad</a:t>
            </a:r>
            <a:r>
              <a:rPr lang="en-US" sz="1300" dirty="0"/>
              <a:t>, </a:t>
            </a:r>
            <a:r>
              <a:rPr lang="en-US" sz="1300" dirty="0" err="1"/>
              <a:t>complejidad</a:t>
            </a:r>
            <a:r>
              <a:rPr lang="en-US" sz="1300" dirty="0"/>
              <a:t> para </a:t>
            </a:r>
            <a:r>
              <a:rPr lang="en-US" sz="1300" dirty="0" err="1"/>
              <a:t>implementación</a:t>
            </a:r>
            <a:r>
              <a:rPr lang="en-US" sz="1300" dirty="0"/>
              <a:t>, </a:t>
            </a:r>
            <a:r>
              <a:rPr lang="en-US" sz="1300" dirty="0" err="1"/>
              <a:t>factibilidad</a:t>
            </a:r>
            <a:r>
              <a:rPr lang="en-US" sz="1300" dirty="0"/>
              <a:t> </a:t>
            </a:r>
            <a:r>
              <a:rPr lang="en-US" sz="1300" dirty="0" err="1"/>
              <a:t>técnica</a:t>
            </a:r>
            <a:r>
              <a:rPr lang="en-US" sz="1300" dirty="0"/>
              <a:t>, </a:t>
            </a:r>
            <a:r>
              <a:rPr lang="en-US" sz="1300" dirty="0" err="1"/>
              <a:t>requerimientos</a:t>
            </a:r>
            <a:r>
              <a:rPr lang="en-US" sz="1300" dirty="0"/>
              <a:t>, etc. Es recommendable </a:t>
            </a:r>
            <a:r>
              <a:rPr lang="en-US" sz="1300" dirty="0" err="1"/>
              <a:t>añadir</a:t>
            </a:r>
            <a:r>
              <a:rPr lang="en-US" sz="1300" dirty="0"/>
              <a:t> </a:t>
            </a:r>
            <a:r>
              <a:rPr lang="en-US" sz="1300" dirty="0" err="1"/>
              <a:t>alguna</a:t>
            </a:r>
            <a:r>
              <a:rPr lang="en-US" sz="1300" dirty="0"/>
              <a:t> </a:t>
            </a:r>
            <a:r>
              <a:rPr lang="en-US" sz="1300" dirty="0" err="1"/>
              <a:t>descripción</a:t>
            </a:r>
            <a:r>
              <a:rPr lang="en-US" sz="1300" dirty="0"/>
              <a:t> breve para </a:t>
            </a:r>
            <a:r>
              <a:rPr lang="en-US" sz="1300" dirty="0" err="1"/>
              <a:t>compartirla</a:t>
            </a:r>
            <a:r>
              <a:rPr lang="en-US" sz="1300" dirty="0"/>
              <a:t> con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grupo</a:t>
            </a:r>
            <a:r>
              <a:rPr lang="en-US" sz="1300" dirty="0"/>
              <a:t>. 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 y </a:t>
            </a:r>
            <a:r>
              <a:rPr lang="en-US" sz="1300" dirty="0" err="1"/>
              <a:t>número</a:t>
            </a:r>
            <a:r>
              <a:rPr lang="en-US" sz="1300" dirty="0"/>
              <a:t> de </a:t>
            </a:r>
            <a:r>
              <a:rPr lang="en-US" sz="1300" dirty="0" err="1"/>
              <a:t>rondas</a:t>
            </a:r>
            <a:r>
              <a:rPr lang="en-US" sz="1300" dirty="0"/>
              <a:t> que </a:t>
            </a:r>
            <a:r>
              <a:rPr lang="en-US" sz="1300" dirty="0" err="1"/>
              <a:t>deberán</a:t>
            </a:r>
            <a:r>
              <a:rPr lang="en-US" sz="1300" dirty="0"/>
              <a:t> </a:t>
            </a:r>
            <a:r>
              <a:rPr lang="en-US" sz="1300" dirty="0" err="1"/>
              <a:t>realizarse</a:t>
            </a:r>
            <a:r>
              <a:rPr lang="en-US" sz="1300" dirty="0"/>
              <a:t> de </a:t>
            </a:r>
            <a:r>
              <a:rPr lang="en-US" sz="1300" dirty="0" err="1"/>
              <a:t>acuerdo</a:t>
            </a:r>
            <a:r>
              <a:rPr lang="en-US" sz="1300" dirty="0"/>
              <a:t> con la </a:t>
            </a:r>
            <a:r>
              <a:rPr lang="en-US" sz="1300" dirty="0" err="1"/>
              <a:t>dinámica</a:t>
            </a:r>
            <a:r>
              <a:rPr lang="en-US" sz="1300" dirty="0"/>
              <a:t> de </a:t>
            </a:r>
            <a:r>
              <a:rPr lang="en-US" sz="1300" dirty="0" err="1"/>
              <a:t>esta</a:t>
            </a:r>
            <a:r>
              <a:rPr lang="en-US" sz="1300" dirty="0"/>
              <a:t> </a:t>
            </a:r>
            <a:r>
              <a:rPr lang="en-US" sz="1300" dirty="0" err="1"/>
              <a:t>técnica</a:t>
            </a:r>
            <a:r>
              <a:rPr lang="en-US" sz="1300" dirty="0"/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 </a:t>
            </a:r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467AA198-D374-B400-D23B-3ABC8C76F47F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4x4x4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ángulo 6">
            <a:extLst>
              <a:ext uri="{FF2B5EF4-FFF2-40B4-BE49-F238E27FC236}">
                <a16:creationId xmlns:a16="http://schemas.microsoft.com/office/drawing/2014/main" id="{C3E8375C-33D0-5C4D-C7BF-54647C6DD5A8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, </a:t>
            </a:r>
            <a:r>
              <a:rPr lang="en-US" sz="1300" dirty="0" err="1">
                <a:solidFill>
                  <a:schemeClr val="tx1"/>
                </a:solidFill>
              </a:rPr>
              <a:t>evaluar</a:t>
            </a:r>
            <a:r>
              <a:rPr lang="en-US" sz="1300" dirty="0">
                <a:solidFill>
                  <a:schemeClr val="tx1"/>
                </a:solidFill>
              </a:rPr>
              <a:t> y </a:t>
            </a:r>
            <a:r>
              <a:rPr lang="en-US" sz="1300" dirty="0" err="1">
                <a:solidFill>
                  <a:schemeClr val="tx1"/>
                </a:solidFill>
              </a:rPr>
              <a:t>seleccionar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grupo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79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1007593"/>
            <a:ext cx="11165610" cy="4420590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811346" y="1500242"/>
            <a:ext cx="1615897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Desarrollador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2033" y="108650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propósito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i="1" dirty="0" err="1"/>
              <a:t>Escribir</a:t>
            </a:r>
            <a:r>
              <a:rPr lang="en-US" i="1" dirty="0"/>
              <a:t> la </a:t>
            </a:r>
            <a:r>
              <a:rPr lang="en-US" i="1" dirty="0" err="1"/>
              <a:t>finalidad</a:t>
            </a:r>
            <a:r>
              <a:rPr lang="en-US" i="1" dirty="0"/>
              <a:t> de la </a:t>
            </a:r>
            <a:r>
              <a:rPr lang="en-US" i="1" dirty="0" err="1"/>
              <a:t>generación</a:t>
            </a:r>
            <a:r>
              <a:rPr lang="en-US" i="1" dirty="0"/>
              <a:t> de ideas.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57">
            <a:extLst>
              <a:ext uri="{FF2B5EF4-FFF2-40B4-BE49-F238E27FC236}">
                <a16:creationId xmlns:a16="http://schemas.microsoft.com/office/drawing/2014/main" id="{E4DF6B02-F527-A94D-8E26-47F110127A95}"/>
              </a:ext>
            </a:extLst>
          </p:cNvPr>
          <p:cNvSpPr txBox="1"/>
          <p:nvPr/>
        </p:nvSpPr>
        <p:spPr>
          <a:xfrm>
            <a:off x="523186" y="1986639"/>
            <a:ext cx="1613108" cy="3082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Participante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onector recto 85">
            <a:extLst>
              <a:ext uri="{FF2B5EF4-FFF2-40B4-BE49-F238E27FC236}">
                <a16:creationId xmlns:a16="http://schemas.microsoft.com/office/drawing/2014/main" id="{0F98435A-1CF5-6E49-B30C-5A6E32F38C69}"/>
              </a:ext>
            </a:extLst>
          </p:cNvPr>
          <p:cNvCxnSpPr>
            <a:cxnSpLocks/>
          </p:cNvCxnSpPr>
          <p:nvPr/>
        </p:nvCxnSpPr>
        <p:spPr>
          <a:xfrm>
            <a:off x="2736891" y="1500242"/>
            <a:ext cx="0" cy="3924000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B243E1-9CB5-0542-8C6B-E9AB5A8CA814}"/>
              </a:ext>
            </a:extLst>
          </p:cNvPr>
          <p:cNvCxnSpPr>
            <a:cxnSpLocks/>
          </p:cNvCxnSpPr>
          <p:nvPr/>
        </p:nvCxnSpPr>
        <p:spPr>
          <a:xfrm>
            <a:off x="512033" y="15002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51">
            <a:extLst>
              <a:ext uri="{FF2B5EF4-FFF2-40B4-BE49-F238E27FC236}">
                <a16:creationId xmlns:a16="http://schemas.microsoft.com/office/drawing/2014/main" id="{F91966BD-D428-E74E-B000-37C2A7CD45A3}"/>
              </a:ext>
            </a:extLst>
          </p:cNvPr>
          <p:cNvSpPr txBox="1"/>
          <p:nvPr/>
        </p:nvSpPr>
        <p:spPr>
          <a:xfrm>
            <a:off x="3297237" y="15002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1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5878B5-2AD1-DA48-BE5E-BBE38CC7616A}"/>
              </a:ext>
            </a:extLst>
          </p:cNvPr>
          <p:cNvCxnSpPr>
            <a:cxnSpLocks/>
          </p:cNvCxnSpPr>
          <p:nvPr/>
        </p:nvCxnSpPr>
        <p:spPr>
          <a:xfrm>
            <a:off x="512033" y="1834777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2513844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57">
            <a:extLst>
              <a:ext uri="{FF2B5EF4-FFF2-40B4-BE49-F238E27FC236}">
                <a16:creationId xmlns:a16="http://schemas.microsoft.com/office/drawing/2014/main" id="{94A375EF-8267-A547-B1B2-B14825B17E00}"/>
              </a:ext>
            </a:extLst>
          </p:cNvPr>
          <p:cNvSpPr txBox="1"/>
          <p:nvPr/>
        </p:nvSpPr>
        <p:spPr>
          <a:xfrm>
            <a:off x="2756436" y="1847796"/>
            <a:ext cx="2454836" cy="666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Individualmente escribe 4 ideas que contribuya a resolver el reto o problema planteado.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6DF70-C2AC-FE45-8774-CED7AF6CB042}"/>
              </a:ext>
            </a:extLst>
          </p:cNvPr>
          <p:cNvCxnSpPr>
            <a:cxnSpLocks/>
          </p:cNvCxnSpPr>
          <p:nvPr/>
        </p:nvCxnSpPr>
        <p:spPr>
          <a:xfrm>
            <a:off x="512033" y="3000241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57">
            <a:extLst>
              <a:ext uri="{FF2B5EF4-FFF2-40B4-BE49-F238E27FC236}">
                <a16:creationId xmlns:a16="http://schemas.microsoft.com/office/drawing/2014/main" id="{F62B91A1-CAC4-6744-9AD0-FE58C1809649}"/>
              </a:ext>
            </a:extLst>
          </p:cNvPr>
          <p:cNvSpPr txBox="1"/>
          <p:nvPr/>
        </p:nvSpPr>
        <p:spPr>
          <a:xfrm>
            <a:off x="523186" y="2632925"/>
            <a:ext cx="1613112" cy="2867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2 personas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Conector recto 85">
            <a:extLst>
              <a:ext uri="{FF2B5EF4-FFF2-40B4-BE49-F238E27FC236}">
                <a16:creationId xmlns:a16="http://schemas.microsoft.com/office/drawing/2014/main" id="{7A3D4CC4-C647-E948-A147-0BCCDC389F59}"/>
              </a:ext>
            </a:extLst>
          </p:cNvPr>
          <p:cNvCxnSpPr>
            <a:cxnSpLocks/>
          </p:cNvCxnSpPr>
          <p:nvPr/>
        </p:nvCxnSpPr>
        <p:spPr>
          <a:xfrm>
            <a:off x="5211272" y="1500242"/>
            <a:ext cx="0" cy="3834883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51">
            <a:extLst>
              <a:ext uri="{FF2B5EF4-FFF2-40B4-BE49-F238E27FC236}">
                <a16:creationId xmlns:a16="http://schemas.microsoft.com/office/drawing/2014/main" id="{1A118854-619D-EC4B-9FF5-1FC7367A082A}"/>
              </a:ext>
            </a:extLst>
          </p:cNvPr>
          <p:cNvSpPr txBox="1"/>
          <p:nvPr/>
        </p:nvSpPr>
        <p:spPr>
          <a:xfrm>
            <a:off x="5710152" y="15002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2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6" name="Conector recto 85">
            <a:extLst>
              <a:ext uri="{FF2B5EF4-FFF2-40B4-BE49-F238E27FC236}">
                <a16:creationId xmlns:a16="http://schemas.microsoft.com/office/drawing/2014/main" id="{3D7EAAEE-C09A-A34E-981B-1B169E9955AC}"/>
              </a:ext>
            </a:extLst>
          </p:cNvPr>
          <p:cNvCxnSpPr>
            <a:cxnSpLocks/>
          </p:cNvCxnSpPr>
          <p:nvPr/>
        </p:nvCxnSpPr>
        <p:spPr>
          <a:xfrm>
            <a:off x="7368235" y="1500242"/>
            <a:ext cx="0" cy="3927941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51">
            <a:extLst>
              <a:ext uri="{FF2B5EF4-FFF2-40B4-BE49-F238E27FC236}">
                <a16:creationId xmlns:a16="http://schemas.microsoft.com/office/drawing/2014/main" id="{E31F8B92-83D2-7045-85C9-4519608954C9}"/>
              </a:ext>
            </a:extLst>
          </p:cNvPr>
          <p:cNvSpPr txBox="1"/>
          <p:nvPr/>
        </p:nvSpPr>
        <p:spPr>
          <a:xfrm>
            <a:off x="7872092" y="15002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3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9" name="Conector recto 85">
            <a:extLst>
              <a:ext uri="{FF2B5EF4-FFF2-40B4-BE49-F238E27FC236}">
                <a16:creationId xmlns:a16="http://schemas.microsoft.com/office/drawing/2014/main" id="{97748E2E-EF53-E243-9783-2E8C4ADBE366}"/>
              </a:ext>
            </a:extLst>
          </p:cNvPr>
          <p:cNvCxnSpPr>
            <a:cxnSpLocks/>
          </p:cNvCxnSpPr>
          <p:nvPr/>
        </p:nvCxnSpPr>
        <p:spPr>
          <a:xfrm>
            <a:off x="9525198" y="1500242"/>
            <a:ext cx="0" cy="3927941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51">
            <a:extLst>
              <a:ext uri="{FF2B5EF4-FFF2-40B4-BE49-F238E27FC236}">
                <a16:creationId xmlns:a16="http://schemas.microsoft.com/office/drawing/2014/main" id="{39E22316-F374-2644-A7AF-60F79E2781FA}"/>
              </a:ext>
            </a:extLst>
          </p:cNvPr>
          <p:cNvSpPr txBox="1"/>
          <p:nvPr/>
        </p:nvSpPr>
        <p:spPr>
          <a:xfrm>
            <a:off x="10062227" y="15002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4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 Box 57">
            <a:extLst>
              <a:ext uri="{FF2B5EF4-FFF2-40B4-BE49-F238E27FC236}">
                <a16:creationId xmlns:a16="http://schemas.microsoft.com/office/drawing/2014/main" id="{997739AE-7A9C-4C4A-A5DF-BE60AC9CCEAC}"/>
              </a:ext>
            </a:extLst>
          </p:cNvPr>
          <p:cNvSpPr txBox="1"/>
          <p:nvPr/>
        </p:nvSpPr>
        <p:spPr>
          <a:xfrm>
            <a:off x="2756436" y="2530394"/>
            <a:ext cx="2454836" cy="4698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8 ideas que la pareja generó (4 cada participante), se seleccionan 4.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56A375-30F6-0F41-A469-CE64AD078A69}"/>
              </a:ext>
            </a:extLst>
          </p:cNvPr>
          <p:cNvCxnSpPr>
            <a:cxnSpLocks/>
          </p:cNvCxnSpPr>
          <p:nvPr/>
        </p:nvCxnSpPr>
        <p:spPr>
          <a:xfrm>
            <a:off x="512033" y="348812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57">
            <a:extLst>
              <a:ext uri="{FF2B5EF4-FFF2-40B4-BE49-F238E27FC236}">
                <a16:creationId xmlns:a16="http://schemas.microsoft.com/office/drawing/2014/main" id="{347A474A-4D06-2843-B4AA-1324FAC79749}"/>
              </a:ext>
            </a:extLst>
          </p:cNvPr>
          <p:cNvSpPr txBox="1"/>
          <p:nvPr/>
        </p:nvSpPr>
        <p:spPr>
          <a:xfrm>
            <a:off x="2756436" y="3007828"/>
            <a:ext cx="2454836" cy="47880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8 ideas que las parejas generaron (4 cada participante), se seleccionan 4.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FEE8DDC-A9F3-BE41-96E1-E273BEEAF087}"/>
              </a:ext>
            </a:extLst>
          </p:cNvPr>
          <p:cNvCxnSpPr>
            <a:cxnSpLocks/>
          </p:cNvCxnSpPr>
          <p:nvPr/>
        </p:nvCxnSpPr>
        <p:spPr>
          <a:xfrm>
            <a:off x="512033" y="3982944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57">
            <a:extLst>
              <a:ext uri="{FF2B5EF4-FFF2-40B4-BE49-F238E27FC236}">
                <a16:creationId xmlns:a16="http://schemas.microsoft.com/office/drawing/2014/main" id="{92BA294D-3439-BE46-8E39-A7C1DC88F227}"/>
              </a:ext>
            </a:extLst>
          </p:cNvPr>
          <p:cNvSpPr txBox="1"/>
          <p:nvPr/>
        </p:nvSpPr>
        <p:spPr>
          <a:xfrm>
            <a:off x="2756436" y="3499326"/>
            <a:ext cx="2454836" cy="4751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8 ideas que el equipo de 4 generó (4 cada equipo), se seleccionan 4.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CC363A8-CFCE-BD43-B426-7A18D6DE1C1B}"/>
              </a:ext>
            </a:extLst>
          </p:cNvPr>
          <p:cNvCxnSpPr>
            <a:cxnSpLocks/>
          </p:cNvCxnSpPr>
          <p:nvPr/>
        </p:nvCxnSpPr>
        <p:spPr>
          <a:xfrm>
            <a:off x="512033" y="447775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57">
            <a:extLst>
              <a:ext uri="{FF2B5EF4-FFF2-40B4-BE49-F238E27FC236}">
                <a16:creationId xmlns:a16="http://schemas.microsoft.com/office/drawing/2014/main" id="{90B8A813-0C53-7F4B-A9F7-04376F8A311E}"/>
              </a:ext>
            </a:extLst>
          </p:cNvPr>
          <p:cNvSpPr txBox="1"/>
          <p:nvPr/>
        </p:nvSpPr>
        <p:spPr>
          <a:xfrm>
            <a:off x="2756436" y="3991374"/>
            <a:ext cx="2454836" cy="4779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4 ideas que el equipo de 8 generó (4 cada equipo de 8), se seleccionan 4.</a:t>
            </a:r>
            <a:endParaRPr lang="es-MX" sz="105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F11282F-9568-4940-87CB-DBAC81763E9F}"/>
              </a:ext>
            </a:extLst>
          </p:cNvPr>
          <p:cNvCxnSpPr>
            <a:cxnSpLocks/>
          </p:cNvCxnSpPr>
          <p:nvPr/>
        </p:nvCxnSpPr>
        <p:spPr>
          <a:xfrm>
            <a:off x="512033" y="497946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Box 57">
            <a:extLst>
              <a:ext uri="{FF2B5EF4-FFF2-40B4-BE49-F238E27FC236}">
                <a16:creationId xmlns:a16="http://schemas.microsoft.com/office/drawing/2014/main" id="{3F50B5FA-0235-DB4F-92F5-33ED5A3DD2ED}"/>
              </a:ext>
            </a:extLst>
          </p:cNvPr>
          <p:cNvSpPr txBox="1"/>
          <p:nvPr/>
        </p:nvSpPr>
        <p:spPr>
          <a:xfrm>
            <a:off x="2756436" y="4493081"/>
            <a:ext cx="2454836" cy="4779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4 ideas que el equipo #n generó (4 cada equipo #n), se seleccionan 4.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 Box 57">
            <a:extLst>
              <a:ext uri="{FF2B5EF4-FFF2-40B4-BE49-F238E27FC236}">
                <a16:creationId xmlns:a16="http://schemas.microsoft.com/office/drawing/2014/main" id="{16585D31-4BC1-E446-959C-F7335120FEE7}"/>
              </a:ext>
            </a:extLst>
          </p:cNvPr>
          <p:cNvSpPr txBox="1"/>
          <p:nvPr/>
        </p:nvSpPr>
        <p:spPr>
          <a:xfrm>
            <a:off x="523186" y="3118447"/>
            <a:ext cx="1613112" cy="2867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4 personas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Text Box 57">
            <a:extLst>
              <a:ext uri="{FF2B5EF4-FFF2-40B4-BE49-F238E27FC236}">
                <a16:creationId xmlns:a16="http://schemas.microsoft.com/office/drawing/2014/main" id="{78CA2B1D-565F-9240-A6B1-EEAD3084E340}"/>
              </a:ext>
            </a:extLst>
          </p:cNvPr>
          <p:cNvSpPr txBox="1"/>
          <p:nvPr/>
        </p:nvSpPr>
        <p:spPr>
          <a:xfrm>
            <a:off x="523186" y="3595877"/>
            <a:ext cx="1613112" cy="2867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8 personas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 Box 57">
            <a:extLst>
              <a:ext uri="{FF2B5EF4-FFF2-40B4-BE49-F238E27FC236}">
                <a16:creationId xmlns:a16="http://schemas.microsoft.com/office/drawing/2014/main" id="{1CEB4542-A053-294C-9867-CC520EDDDFAC}"/>
              </a:ext>
            </a:extLst>
          </p:cNvPr>
          <p:cNvSpPr txBox="1"/>
          <p:nvPr/>
        </p:nvSpPr>
        <p:spPr>
          <a:xfrm>
            <a:off x="523186" y="4097584"/>
            <a:ext cx="1613112" cy="2867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16 personas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 Box 57">
            <a:extLst>
              <a:ext uri="{FF2B5EF4-FFF2-40B4-BE49-F238E27FC236}">
                <a16:creationId xmlns:a16="http://schemas.microsoft.com/office/drawing/2014/main" id="{841677AC-2FBB-1C40-A78C-3931BB590EED}"/>
              </a:ext>
            </a:extLst>
          </p:cNvPr>
          <p:cNvSpPr txBox="1"/>
          <p:nvPr/>
        </p:nvSpPr>
        <p:spPr>
          <a:xfrm>
            <a:off x="523186" y="4583106"/>
            <a:ext cx="1613112" cy="2867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Equipo #n personas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 Box 57">
            <a:extLst>
              <a:ext uri="{FF2B5EF4-FFF2-40B4-BE49-F238E27FC236}">
                <a16:creationId xmlns:a16="http://schemas.microsoft.com/office/drawing/2014/main" id="{74AF0399-235A-1D4D-A7C7-1E035AE10882}"/>
              </a:ext>
            </a:extLst>
          </p:cNvPr>
          <p:cNvSpPr txBox="1"/>
          <p:nvPr/>
        </p:nvSpPr>
        <p:spPr>
          <a:xfrm>
            <a:off x="523186" y="5020076"/>
            <a:ext cx="1613112" cy="2867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Ideas finales (grupo)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 Box 57">
            <a:extLst>
              <a:ext uri="{FF2B5EF4-FFF2-40B4-BE49-F238E27FC236}">
                <a16:creationId xmlns:a16="http://schemas.microsoft.com/office/drawing/2014/main" id="{29584442-2DC5-7D4A-AC8C-46358A02D8AB}"/>
              </a:ext>
            </a:extLst>
          </p:cNvPr>
          <p:cNvSpPr txBox="1"/>
          <p:nvPr/>
        </p:nvSpPr>
        <p:spPr>
          <a:xfrm>
            <a:off x="2756436" y="4979462"/>
            <a:ext cx="2454836" cy="4779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Anotar las 4 ideas finales definidas por todo el grupo.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2C34949F-3067-4D2A-9F21-3E45945AA9E5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4x4x4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EAC2A3-71A2-436C-37DF-BB8036A97136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CON INDICACIONES PARA EL LLENADO</a:t>
            </a:r>
          </a:p>
        </p:txBody>
      </p:sp>
      <p:sp>
        <p:nvSpPr>
          <p:cNvPr id="6" name="Rectángulo 6">
            <a:extLst>
              <a:ext uri="{FF2B5EF4-FFF2-40B4-BE49-F238E27FC236}">
                <a16:creationId xmlns:a16="http://schemas.microsoft.com/office/drawing/2014/main" id="{4254AD74-5D94-492A-5A9E-B9042EB5274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, </a:t>
            </a:r>
            <a:r>
              <a:rPr lang="en-US" sz="1300" dirty="0" err="1">
                <a:solidFill>
                  <a:schemeClr val="tx1"/>
                </a:solidFill>
              </a:rPr>
              <a:t>evaluar</a:t>
            </a:r>
            <a:r>
              <a:rPr lang="en-US" sz="1300" dirty="0">
                <a:solidFill>
                  <a:schemeClr val="tx1"/>
                </a:solidFill>
              </a:rPr>
              <a:t> y </a:t>
            </a:r>
            <a:r>
              <a:rPr lang="en-US" sz="1300" dirty="0" err="1">
                <a:solidFill>
                  <a:schemeClr val="tx1"/>
                </a:solidFill>
              </a:rPr>
              <a:t>seleccionar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grupo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1071093"/>
            <a:ext cx="11165610" cy="4420590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811346" y="1563742"/>
            <a:ext cx="1615897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Desarrollador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512033" y="115000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propósito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actividad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onector recto 85">
            <a:extLst>
              <a:ext uri="{FF2B5EF4-FFF2-40B4-BE49-F238E27FC236}">
                <a16:creationId xmlns:a16="http://schemas.microsoft.com/office/drawing/2014/main" id="{0F98435A-1CF5-6E49-B30C-5A6E32F38C69}"/>
              </a:ext>
            </a:extLst>
          </p:cNvPr>
          <p:cNvCxnSpPr>
            <a:cxnSpLocks/>
          </p:cNvCxnSpPr>
          <p:nvPr/>
        </p:nvCxnSpPr>
        <p:spPr>
          <a:xfrm>
            <a:off x="2736891" y="1563742"/>
            <a:ext cx="0" cy="3834883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B243E1-9CB5-0542-8C6B-E9AB5A8CA814}"/>
              </a:ext>
            </a:extLst>
          </p:cNvPr>
          <p:cNvCxnSpPr>
            <a:cxnSpLocks/>
          </p:cNvCxnSpPr>
          <p:nvPr/>
        </p:nvCxnSpPr>
        <p:spPr>
          <a:xfrm>
            <a:off x="512033" y="156374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51">
            <a:extLst>
              <a:ext uri="{FF2B5EF4-FFF2-40B4-BE49-F238E27FC236}">
                <a16:creationId xmlns:a16="http://schemas.microsoft.com/office/drawing/2014/main" id="{F91966BD-D428-E74E-B000-37C2A7CD45A3}"/>
              </a:ext>
            </a:extLst>
          </p:cNvPr>
          <p:cNvSpPr txBox="1"/>
          <p:nvPr/>
        </p:nvSpPr>
        <p:spPr>
          <a:xfrm>
            <a:off x="3297237" y="15637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1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5878B5-2AD1-DA48-BE5E-BBE38CC7616A}"/>
              </a:ext>
            </a:extLst>
          </p:cNvPr>
          <p:cNvCxnSpPr>
            <a:cxnSpLocks/>
          </p:cNvCxnSpPr>
          <p:nvPr/>
        </p:nvCxnSpPr>
        <p:spPr>
          <a:xfrm>
            <a:off x="512033" y="1898277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A08168B-E755-1246-8C82-1A6F9711A658}"/>
              </a:ext>
            </a:extLst>
          </p:cNvPr>
          <p:cNvCxnSpPr>
            <a:cxnSpLocks/>
          </p:cNvCxnSpPr>
          <p:nvPr/>
        </p:nvCxnSpPr>
        <p:spPr>
          <a:xfrm>
            <a:off x="512033" y="2577344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7E6DF70-C2AC-FE45-8774-CED7AF6CB042}"/>
              </a:ext>
            </a:extLst>
          </p:cNvPr>
          <p:cNvCxnSpPr>
            <a:cxnSpLocks/>
          </p:cNvCxnSpPr>
          <p:nvPr/>
        </p:nvCxnSpPr>
        <p:spPr>
          <a:xfrm>
            <a:off x="512033" y="3063741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85">
            <a:extLst>
              <a:ext uri="{FF2B5EF4-FFF2-40B4-BE49-F238E27FC236}">
                <a16:creationId xmlns:a16="http://schemas.microsoft.com/office/drawing/2014/main" id="{7A3D4CC4-C647-E948-A147-0BCCDC389F59}"/>
              </a:ext>
            </a:extLst>
          </p:cNvPr>
          <p:cNvCxnSpPr>
            <a:cxnSpLocks/>
          </p:cNvCxnSpPr>
          <p:nvPr/>
        </p:nvCxnSpPr>
        <p:spPr>
          <a:xfrm>
            <a:off x="5211272" y="1563742"/>
            <a:ext cx="0" cy="3834883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51">
            <a:extLst>
              <a:ext uri="{FF2B5EF4-FFF2-40B4-BE49-F238E27FC236}">
                <a16:creationId xmlns:a16="http://schemas.microsoft.com/office/drawing/2014/main" id="{1A118854-619D-EC4B-9FF5-1FC7367A082A}"/>
              </a:ext>
            </a:extLst>
          </p:cNvPr>
          <p:cNvSpPr txBox="1"/>
          <p:nvPr/>
        </p:nvSpPr>
        <p:spPr>
          <a:xfrm>
            <a:off x="5710152" y="15637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2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6" name="Conector recto 85">
            <a:extLst>
              <a:ext uri="{FF2B5EF4-FFF2-40B4-BE49-F238E27FC236}">
                <a16:creationId xmlns:a16="http://schemas.microsoft.com/office/drawing/2014/main" id="{3D7EAAEE-C09A-A34E-981B-1B169E9955AC}"/>
              </a:ext>
            </a:extLst>
          </p:cNvPr>
          <p:cNvCxnSpPr>
            <a:cxnSpLocks/>
          </p:cNvCxnSpPr>
          <p:nvPr/>
        </p:nvCxnSpPr>
        <p:spPr>
          <a:xfrm>
            <a:off x="7368235" y="1563742"/>
            <a:ext cx="0" cy="3927941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51">
            <a:extLst>
              <a:ext uri="{FF2B5EF4-FFF2-40B4-BE49-F238E27FC236}">
                <a16:creationId xmlns:a16="http://schemas.microsoft.com/office/drawing/2014/main" id="{E31F8B92-83D2-7045-85C9-4519608954C9}"/>
              </a:ext>
            </a:extLst>
          </p:cNvPr>
          <p:cNvSpPr txBox="1"/>
          <p:nvPr/>
        </p:nvSpPr>
        <p:spPr>
          <a:xfrm>
            <a:off x="7872092" y="15637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3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9" name="Conector recto 85">
            <a:extLst>
              <a:ext uri="{FF2B5EF4-FFF2-40B4-BE49-F238E27FC236}">
                <a16:creationId xmlns:a16="http://schemas.microsoft.com/office/drawing/2014/main" id="{97748E2E-EF53-E243-9783-2E8C4ADBE366}"/>
              </a:ext>
            </a:extLst>
          </p:cNvPr>
          <p:cNvCxnSpPr>
            <a:cxnSpLocks/>
          </p:cNvCxnSpPr>
          <p:nvPr/>
        </p:nvCxnSpPr>
        <p:spPr>
          <a:xfrm>
            <a:off x="9525198" y="1563742"/>
            <a:ext cx="0" cy="3927941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51">
            <a:extLst>
              <a:ext uri="{FF2B5EF4-FFF2-40B4-BE49-F238E27FC236}">
                <a16:creationId xmlns:a16="http://schemas.microsoft.com/office/drawing/2014/main" id="{39E22316-F374-2644-A7AF-60F79E2781FA}"/>
              </a:ext>
            </a:extLst>
          </p:cNvPr>
          <p:cNvSpPr txBox="1"/>
          <p:nvPr/>
        </p:nvSpPr>
        <p:spPr>
          <a:xfrm>
            <a:off x="10062227" y="1563742"/>
            <a:ext cx="1083459" cy="3375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Idea 4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856A375-30F6-0F41-A469-CE64AD078A69}"/>
              </a:ext>
            </a:extLst>
          </p:cNvPr>
          <p:cNvCxnSpPr>
            <a:cxnSpLocks/>
          </p:cNvCxnSpPr>
          <p:nvPr/>
        </p:nvCxnSpPr>
        <p:spPr>
          <a:xfrm>
            <a:off x="512033" y="355162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FEE8DDC-A9F3-BE41-96E1-E273BEEAF087}"/>
              </a:ext>
            </a:extLst>
          </p:cNvPr>
          <p:cNvCxnSpPr>
            <a:cxnSpLocks/>
          </p:cNvCxnSpPr>
          <p:nvPr/>
        </p:nvCxnSpPr>
        <p:spPr>
          <a:xfrm>
            <a:off x="512033" y="4046444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CC363A8-CFCE-BD43-B426-7A18D6DE1C1B}"/>
              </a:ext>
            </a:extLst>
          </p:cNvPr>
          <p:cNvCxnSpPr>
            <a:cxnSpLocks/>
          </p:cNvCxnSpPr>
          <p:nvPr/>
        </p:nvCxnSpPr>
        <p:spPr>
          <a:xfrm>
            <a:off x="512033" y="454125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F11282F-9568-4940-87CB-DBAC81763E9F}"/>
              </a:ext>
            </a:extLst>
          </p:cNvPr>
          <p:cNvCxnSpPr>
            <a:cxnSpLocks/>
          </p:cNvCxnSpPr>
          <p:nvPr/>
        </p:nvCxnSpPr>
        <p:spPr>
          <a:xfrm>
            <a:off x="512033" y="5042962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7">
            <a:extLst>
              <a:ext uri="{FF2B5EF4-FFF2-40B4-BE49-F238E27FC236}">
                <a16:creationId xmlns:a16="http://schemas.microsoft.com/office/drawing/2014/main" id="{C0538F58-B587-915B-B0C8-B9085EA0C8E6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4x4x4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2CB4DB9-4441-B8AB-A2B8-68843B3A15D2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  <p:sp>
        <p:nvSpPr>
          <p:cNvPr id="6" name="Rectángulo 6">
            <a:extLst>
              <a:ext uri="{FF2B5EF4-FFF2-40B4-BE49-F238E27FC236}">
                <a16:creationId xmlns:a16="http://schemas.microsoft.com/office/drawing/2014/main" id="{52453325-A6B4-E1A7-A462-7DAD0522B05F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, </a:t>
            </a:r>
            <a:r>
              <a:rPr lang="en-US" sz="1300" dirty="0" err="1">
                <a:solidFill>
                  <a:schemeClr val="tx1"/>
                </a:solidFill>
              </a:rPr>
              <a:t>evaluar</a:t>
            </a:r>
            <a:r>
              <a:rPr lang="en-US" sz="1300" dirty="0">
                <a:solidFill>
                  <a:schemeClr val="tx1"/>
                </a:solidFill>
              </a:rPr>
              <a:t> y </a:t>
            </a:r>
            <a:r>
              <a:rPr lang="en-US" sz="1300" dirty="0" err="1">
                <a:solidFill>
                  <a:schemeClr val="tx1"/>
                </a:solidFill>
              </a:rPr>
              <a:t>seleccionar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grupo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95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4532</TotalTime>
  <Words>822</Words>
  <Application>Microsoft Office PowerPoint</Application>
  <PresentationFormat>Widescreen</PresentationFormat>
  <Paragraphs>88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130</cp:revision>
  <cp:lastPrinted>2019-05-28T20:00:05Z</cp:lastPrinted>
  <dcterms:created xsi:type="dcterms:W3CDTF">2018-11-06T21:10:07Z</dcterms:created>
  <dcterms:modified xsi:type="dcterms:W3CDTF">2024-04-16T20:26:18Z</dcterms:modified>
</cp:coreProperties>
</file>