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4" r:id="rId3"/>
    <p:sldId id="30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>
            <p14:sldId id="304"/>
          </p14:sldIdLst>
        </p14:section>
        <p14:section name="Plantilla de trabajo" id="{B1366EC4-A4C0-4BDC-9EA5-9C4292985EC5}">
          <p14:sldIdLst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0B7DA-8C57-4200-9CA2-7A675C6B841F}" v="8" dt="2023-09-29T14:53:24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274" autoAdjust="0"/>
  </p:normalViewPr>
  <p:slideViewPr>
    <p:cSldViewPr snapToGrid="0">
      <p:cViewPr>
        <p:scale>
          <a:sx n="150" d="100"/>
          <a:sy n="150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75DF90FE-F10A-EF43-3323-21B4ECA98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5E02FDC9-5A3E-012A-9201-C9E19A0E4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07251C40-547F-5987-EAA4-9F92D88E9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8126C6ED-5B13-987C-21C2-203B944E5F80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A02AE125-D07F-9998-8656-97AC6472F9F8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COCD Box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99DADD1C-93F9-34E8-D3BA-CA5F663F142D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89927B06-9DA6-1C6E-2431-4282AC1E0EA9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04239504-7A0E-5EC3-2CF1-6EBEE06A1FDA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31975669-C5E2-2492-AB6D-43B470AC8A1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307448"/>
            <a:ext cx="645897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Colocar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COCD box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visible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Colocar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visible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cerca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tablero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COCD box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propósito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necesidad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busca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resolver.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Reunir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distintas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ideas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generadas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previamente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través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momentos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ideación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Repartir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post it a los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Se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elegir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un color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las ideas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corresponda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según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factibilidad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originalidad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Esto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podría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tomar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entre 5 y 10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según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cantidad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ideas. </a:t>
            </a:r>
          </a:p>
          <a:p>
            <a:pPr marL="803275" lvl="1" indent="-234950"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realizarse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individual, es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decir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las ideas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posteriormente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compartir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grupo.Esto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permitirá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influenciar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compañeros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3275" lvl="1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variante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es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analizar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idea y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tomar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decisions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clasificaría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 idea. En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forma es possible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apoyo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análisis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toma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decisiones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votaciones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seis sombreros de bono u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otras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Con base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tomar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decisiones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 o las ideas que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tomarán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siguientes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fases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pasos.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Habitualmente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las ideas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“No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factibles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/ Ideas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comunes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suelen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descartarse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 Las ideas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“Now”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útiles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para resolver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tipo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crisis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realizar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acciones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corto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plazo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las ideas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“How”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suelen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explorarse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futuro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y las ideas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cuadrante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“Wow” son las ideas que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resultar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con mayor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potencial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para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innovación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originalidad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y mayor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factibilidad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1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Post-its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Marcadores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/Plumas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Cinta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adhesiva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COCD box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3 a 5 personas</a:t>
            </a:r>
          </a:p>
          <a:p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asignar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modere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asegurando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correcto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Clasificar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basados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criterios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COCD box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0056845D-38CC-9952-78B4-2FC96B6B5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69525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50E7E868-A47C-0793-BFC2-16664FD25F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613" y="5832285"/>
            <a:ext cx="294668" cy="33599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8773E109-02AD-7EBF-C60C-31B640283D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885" y="5832285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1BD5E2-6EF2-8742-9B64-7421A333C7D1}"/>
              </a:ext>
            </a:extLst>
          </p:cNvPr>
          <p:cNvSpPr/>
          <p:nvPr/>
        </p:nvSpPr>
        <p:spPr>
          <a:xfrm>
            <a:off x="872835" y="1678043"/>
            <a:ext cx="5393494" cy="17255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461AF7-3A43-FF40-AB0B-9830EC39FE68}"/>
              </a:ext>
            </a:extLst>
          </p:cNvPr>
          <p:cNvSpPr/>
          <p:nvPr/>
        </p:nvSpPr>
        <p:spPr>
          <a:xfrm>
            <a:off x="6278552" y="1678043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DF028B4-C2D6-FC45-89C9-43F77BE29733}"/>
              </a:ext>
            </a:extLst>
          </p:cNvPr>
          <p:cNvSpPr/>
          <p:nvPr/>
        </p:nvSpPr>
        <p:spPr>
          <a:xfrm>
            <a:off x="872835" y="3413636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7041F6-EC5E-A844-81F6-068447EBD01B}"/>
              </a:ext>
            </a:extLst>
          </p:cNvPr>
          <p:cNvSpPr/>
          <p:nvPr/>
        </p:nvSpPr>
        <p:spPr>
          <a:xfrm>
            <a:off x="6278552" y="3413636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725714"/>
            <a:ext cx="11165610" cy="48802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 rot="16200000">
            <a:off x="-266037" y="2372062"/>
            <a:ext cx="1908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factibles aún</a:t>
            </a: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9438" y="745619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 Box 57">
            <a:extLst>
              <a:ext uri="{FF2B5EF4-FFF2-40B4-BE49-F238E27FC236}">
                <a16:creationId xmlns:a16="http://schemas.microsoft.com/office/drawing/2014/main" id="{94A375EF-8267-A547-B1B2-B14825B17E00}"/>
              </a:ext>
            </a:extLst>
          </p:cNvPr>
          <p:cNvSpPr txBox="1"/>
          <p:nvPr/>
        </p:nvSpPr>
        <p:spPr>
          <a:xfrm>
            <a:off x="1158084" y="2025595"/>
            <a:ext cx="2205310" cy="99699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complejas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poco creativas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Demasiado riesgosas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51">
            <a:extLst>
              <a:ext uri="{FF2B5EF4-FFF2-40B4-BE49-F238E27FC236}">
                <a16:creationId xmlns:a16="http://schemas.microsoft.com/office/drawing/2014/main" id="{1A118854-619D-EC4B-9FF5-1FC7367A082A}"/>
              </a:ext>
            </a:extLst>
          </p:cNvPr>
          <p:cNvSpPr txBox="1"/>
          <p:nvPr/>
        </p:nvSpPr>
        <p:spPr>
          <a:xfrm>
            <a:off x="2708622" y="5210067"/>
            <a:ext cx="1601800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comunes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51">
            <a:extLst>
              <a:ext uri="{FF2B5EF4-FFF2-40B4-BE49-F238E27FC236}">
                <a16:creationId xmlns:a16="http://schemas.microsoft.com/office/drawing/2014/main" id="{E31F8B92-83D2-7045-85C9-4519608954C9}"/>
              </a:ext>
            </a:extLst>
          </p:cNvPr>
          <p:cNvSpPr txBox="1"/>
          <p:nvPr/>
        </p:nvSpPr>
        <p:spPr>
          <a:xfrm>
            <a:off x="8009780" y="5224241"/>
            <a:ext cx="1931037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originales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515726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51">
            <a:extLst>
              <a:ext uri="{FF2B5EF4-FFF2-40B4-BE49-F238E27FC236}">
                <a16:creationId xmlns:a16="http://schemas.microsoft.com/office/drawing/2014/main" id="{46B82209-4C81-104A-B761-2AAD82F9F95C}"/>
              </a:ext>
            </a:extLst>
          </p:cNvPr>
          <p:cNvSpPr txBox="1"/>
          <p:nvPr/>
        </p:nvSpPr>
        <p:spPr>
          <a:xfrm rot="16200000">
            <a:off x="47090" y="4111672"/>
            <a:ext cx="1282205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Factibles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B7E989-BD75-1B49-8114-458F1184EBD4}"/>
              </a:ext>
            </a:extLst>
          </p:cNvPr>
          <p:cNvSpPr/>
          <p:nvPr/>
        </p:nvSpPr>
        <p:spPr>
          <a:xfrm>
            <a:off x="872836" y="1678042"/>
            <a:ext cx="10804807" cy="3479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5" name="Text Box 57">
            <a:extLst>
              <a:ext uri="{FF2B5EF4-FFF2-40B4-BE49-F238E27FC236}">
                <a16:creationId xmlns:a16="http://schemas.microsoft.com/office/drawing/2014/main" id="{5ECBA1F7-0056-9A42-8ABD-527EF2437158}"/>
              </a:ext>
            </a:extLst>
          </p:cNvPr>
          <p:cNvSpPr txBox="1"/>
          <p:nvPr/>
        </p:nvSpPr>
        <p:spPr>
          <a:xfrm>
            <a:off x="1158084" y="3548555"/>
            <a:ext cx="2531298" cy="14557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fácil de implementar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Riesgos bajos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Alta aceptación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Ya existen ejemplos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Recompensa a corto plazo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 Box 57">
            <a:extLst>
              <a:ext uri="{FF2B5EF4-FFF2-40B4-BE49-F238E27FC236}">
                <a16:creationId xmlns:a16="http://schemas.microsoft.com/office/drawing/2014/main" id="{B79DCD35-DC54-084E-900B-7CD630C55743}"/>
              </a:ext>
            </a:extLst>
          </p:cNvPr>
          <p:cNvSpPr txBox="1"/>
          <p:nvPr/>
        </p:nvSpPr>
        <p:spPr>
          <a:xfrm>
            <a:off x="6877564" y="2025595"/>
            <a:ext cx="3629071" cy="13684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para el futuro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Sueños o retos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Simulaciones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Tal vez todavía no, pero en una siguiente fase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Box 57">
            <a:extLst>
              <a:ext uri="{FF2B5EF4-FFF2-40B4-BE49-F238E27FC236}">
                <a16:creationId xmlns:a16="http://schemas.microsoft.com/office/drawing/2014/main" id="{81632D5A-ECE9-A148-9B47-A109AB0D68F8}"/>
              </a:ext>
            </a:extLst>
          </p:cNvPr>
          <p:cNvSpPr txBox="1"/>
          <p:nvPr/>
        </p:nvSpPr>
        <p:spPr>
          <a:xfrm>
            <a:off x="6877565" y="3548555"/>
            <a:ext cx="2205310" cy="14236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innovadoras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Ideas emocionantes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Rompe paradigmas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Distintivas</a:t>
            </a:r>
          </a:p>
          <a:p>
            <a:pPr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Factibles de implementar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075837-96C8-0544-A106-7FF7A5519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2298">
            <a:off x="4945642" y="4673792"/>
            <a:ext cx="1440493" cy="3825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E4D994-209A-AF4D-A5A5-AE1FACF01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22298">
            <a:off x="10424192" y="2867712"/>
            <a:ext cx="1440493" cy="3825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DEF32D-076C-6E47-9F1A-F872912E5D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22298">
            <a:off x="10562455" y="4675641"/>
            <a:ext cx="1440493" cy="382504"/>
          </a:xfrm>
          <a:prstGeom prst="rect">
            <a:avLst/>
          </a:prstGeom>
        </p:spPr>
      </p:pic>
      <p:sp>
        <p:nvSpPr>
          <p:cNvPr id="4" name="Rectángulo 6">
            <a:extLst>
              <a:ext uri="{FF2B5EF4-FFF2-40B4-BE49-F238E27FC236}">
                <a16:creationId xmlns:a16="http://schemas.microsoft.com/office/drawing/2014/main" id="{575252B1-DD37-E186-4760-96DC5AB89A79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Clasificar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basados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criterios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5" name="Rectángulo 7">
            <a:extLst>
              <a:ext uri="{FF2B5EF4-FFF2-40B4-BE49-F238E27FC236}">
                <a16:creationId xmlns:a16="http://schemas.microsoft.com/office/drawing/2014/main" id="{E291B6CA-81FC-7567-DFD1-0FB476EA8590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COCD box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ángulo 10">
            <a:extLst>
              <a:ext uri="{FF2B5EF4-FFF2-40B4-BE49-F238E27FC236}">
                <a16:creationId xmlns:a16="http://schemas.microsoft.com/office/drawing/2014/main" id="{04FA4489-0517-5AAC-DD2B-2F606D1BD214}"/>
              </a:ext>
            </a:extLst>
          </p:cNvPr>
          <p:cNvSpPr/>
          <p:nvPr/>
        </p:nvSpPr>
        <p:spPr>
          <a:xfrm>
            <a:off x="512033" y="725715"/>
            <a:ext cx="11173015" cy="446738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>
            <a:extLst>
              <a:ext uri="{FF2B5EF4-FFF2-40B4-BE49-F238E27FC236}">
                <a16:creationId xmlns:a16="http://schemas.microsoft.com/office/drawing/2014/main" id="{CFFD5B98-F0E3-9886-B287-F2DFE97995C9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Clasificar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basados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criterios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5" name="Rectángulo 7">
            <a:extLst>
              <a:ext uri="{FF2B5EF4-FFF2-40B4-BE49-F238E27FC236}">
                <a16:creationId xmlns:a16="http://schemas.microsoft.com/office/drawing/2014/main" id="{F88E14D3-57F2-9386-9883-8B4437FFE1D5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COCD box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680FDDD-D9DE-D78A-8598-39DA737FC35E}"/>
              </a:ext>
            </a:extLst>
          </p:cNvPr>
          <p:cNvSpPr/>
          <p:nvPr/>
        </p:nvSpPr>
        <p:spPr>
          <a:xfrm>
            <a:off x="872835" y="1678043"/>
            <a:ext cx="5393494" cy="17255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5EDCFD5D-00B1-853D-E50C-55C9B203D75D}"/>
              </a:ext>
            </a:extLst>
          </p:cNvPr>
          <p:cNvSpPr/>
          <p:nvPr/>
        </p:nvSpPr>
        <p:spPr>
          <a:xfrm>
            <a:off x="6278552" y="1678043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Rectangle 46">
            <a:extLst>
              <a:ext uri="{FF2B5EF4-FFF2-40B4-BE49-F238E27FC236}">
                <a16:creationId xmlns:a16="http://schemas.microsoft.com/office/drawing/2014/main" id="{A0613162-D152-F43A-972E-3C805B31A6B3}"/>
              </a:ext>
            </a:extLst>
          </p:cNvPr>
          <p:cNvSpPr/>
          <p:nvPr/>
        </p:nvSpPr>
        <p:spPr>
          <a:xfrm>
            <a:off x="872835" y="3413636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Rectangle 48">
            <a:extLst>
              <a:ext uri="{FF2B5EF4-FFF2-40B4-BE49-F238E27FC236}">
                <a16:creationId xmlns:a16="http://schemas.microsoft.com/office/drawing/2014/main" id="{07C70647-0564-3BB3-6D3A-E0C7B3E27391}"/>
              </a:ext>
            </a:extLst>
          </p:cNvPr>
          <p:cNvSpPr/>
          <p:nvPr/>
        </p:nvSpPr>
        <p:spPr>
          <a:xfrm>
            <a:off x="6278552" y="3413636"/>
            <a:ext cx="5393494" cy="1725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" name="Rectángulo 10">
            <a:extLst>
              <a:ext uri="{FF2B5EF4-FFF2-40B4-BE49-F238E27FC236}">
                <a16:creationId xmlns:a16="http://schemas.microsoft.com/office/drawing/2014/main" id="{2CAEAE3A-CDA5-E19D-AB3D-53BC28AB2DA0}"/>
              </a:ext>
            </a:extLst>
          </p:cNvPr>
          <p:cNvSpPr/>
          <p:nvPr/>
        </p:nvSpPr>
        <p:spPr>
          <a:xfrm>
            <a:off x="512033" y="725714"/>
            <a:ext cx="11165610" cy="48802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51">
            <a:extLst>
              <a:ext uri="{FF2B5EF4-FFF2-40B4-BE49-F238E27FC236}">
                <a16:creationId xmlns:a16="http://schemas.microsoft.com/office/drawing/2014/main" id="{047BC4CB-DF09-6BEB-5B3D-E0A28FC91680}"/>
              </a:ext>
            </a:extLst>
          </p:cNvPr>
          <p:cNvSpPr txBox="1"/>
          <p:nvPr/>
        </p:nvSpPr>
        <p:spPr>
          <a:xfrm rot="16200000">
            <a:off x="-266037" y="2372062"/>
            <a:ext cx="1908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factibles aún</a:t>
            </a:r>
          </a:p>
        </p:txBody>
      </p:sp>
      <p:sp>
        <p:nvSpPr>
          <p:cNvPr id="15" name="Text Box 54">
            <a:extLst>
              <a:ext uri="{FF2B5EF4-FFF2-40B4-BE49-F238E27FC236}">
                <a16:creationId xmlns:a16="http://schemas.microsoft.com/office/drawing/2014/main" id="{954290B4-D5FE-C87D-E018-DAD2034B139E}"/>
              </a:ext>
            </a:extLst>
          </p:cNvPr>
          <p:cNvSpPr txBox="1"/>
          <p:nvPr/>
        </p:nvSpPr>
        <p:spPr>
          <a:xfrm>
            <a:off x="519438" y="745619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51">
            <a:extLst>
              <a:ext uri="{FF2B5EF4-FFF2-40B4-BE49-F238E27FC236}">
                <a16:creationId xmlns:a16="http://schemas.microsoft.com/office/drawing/2014/main" id="{5C83633A-B040-CE0E-9803-81DF486E8CB9}"/>
              </a:ext>
            </a:extLst>
          </p:cNvPr>
          <p:cNvSpPr txBox="1"/>
          <p:nvPr/>
        </p:nvSpPr>
        <p:spPr>
          <a:xfrm>
            <a:off x="2708622" y="5210067"/>
            <a:ext cx="1601800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comunes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51">
            <a:extLst>
              <a:ext uri="{FF2B5EF4-FFF2-40B4-BE49-F238E27FC236}">
                <a16:creationId xmlns:a16="http://schemas.microsoft.com/office/drawing/2014/main" id="{53A5CBAA-556B-69A3-B218-5294C9F0B429}"/>
              </a:ext>
            </a:extLst>
          </p:cNvPr>
          <p:cNvSpPr txBox="1"/>
          <p:nvPr/>
        </p:nvSpPr>
        <p:spPr>
          <a:xfrm>
            <a:off x="8009780" y="5224241"/>
            <a:ext cx="1931037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originales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Connector 81">
            <a:extLst>
              <a:ext uri="{FF2B5EF4-FFF2-40B4-BE49-F238E27FC236}">
                <a16:creationId xmlns:a16="http://schemas.microsoft.com/office/drawing/2014/main" id="{C396A546-FD57-A647-E312-D1501B309D31}"/>
              </a:ext>
            </a:extLst>
          </p:cNvPr>
          <p:cNvCxnSpPr>
            <a:cxnSpLocks/>
          </p:cNvCxnSpPr>
          <p:nvPr/>
        </p:nvCxnSpPr>
        <p:spPr>
          <a:xfrm>
            <a:off x="512033" y="515726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51">
            <a:extLst>
              <a:ext uri="{FF2B5EF4-FFF2-40B4-BE49-F238E27FC236}">
                <a16:creationId xmlns:a16="http://schemas.microsoft.com/office/drawing/2014/main" id="{9B44188A-B442-C2E5-238D-5BB092A847AD}"/>
              </a:ext>
            </a:extLst>
          </p:cNvPr>
          <p:cNvSpPr txBox="1"/>
          <p:nvPr/>
        </p:nvSpPr>
        <p:spPr>
          <a:xfrm rot="16200000">
            <a:off x="47090" y="4111672"/>
            <a:ext cx="1282205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Factibles</a:t>
            </a: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349DA065-341D-6610-43D4-B75F0DDA0BF6}"/>
              </a:ext>
            </a:extLst>
          </p:cNvPr>
          <p:cNvSpPr/>
          <p:nvPr/>
        </p:nvSpPr>
        <p:spPr>
          <a:xfrm>
            <a:off x="872836" y="1678042"/>
            <a:ext cx="10804807" cy="3479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7" name="Picture 5">
            <a:extLst>
              <a:ext uri="{FF2B5EF4-FFF2-40B4-BE49-F238E27FC236}">
                <a16:creationId xmlns:a16="http://schemas.microsoft.com/office/drawing/2014/main" id="{CD0C5C05-5F8B-11E8-FAB4-F81F4F6B6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2298">
            <a:off x="4945642" y="4673792"/>
            <a:ext cx="1440493" cy="382504"/>
          </a:xfrm>
          <a:prstGeom prst="rect">
            <a:avLst/>
          </a:prstGeom>
        </p:spPr>
      </p:pic>
      <p:pic>
        <p:nvPicPr>
          <p:cNvPr id="28" name="Picture 6">
            <a:extLst>
              <a:ext uri="{FF2B5EF4-FFF2-40B4-BE49-F238E27FC236}">
                <a16:creationId xmlns:a16="http://schemas.microsoft.com/office/drawing/2014/main" id="{727FEAC5-BAE3-44E2-20D2-7B87E218B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22298">
            <a:off x="10424192" y="2867712"/>
            <a:ext cx="1440493" cy="382504"/>
          </a:xfrm>
          <a:prstGeom prst="rect">
            <a:avLst/>
          </a:prstGeom>
        </p:spPr>
      </p:pic>
      <p:pic>
        <p:nvPicPr>
          <p:cNvPr id="30" name="Picture 7">
            <a:extLst>
              <a:ext uri="{FF2B5EF4-FFF2-40B4-BE49-F238E27FC236}">
                <a16:creationId xmlns:a16="http://schemas.microsoft.com/office/drawing/2014/main" id="{16CC9215-1A0F-EF71-AEE4-2188967A0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22298">
            <a:off x="10562455" y="4675641"/>
            <a:ext cx="1440493" cy="382504"/>
          </a:xfrm>
          <a:prstGeom prst="rect">
            <a:avLst/>
          </a:prstGeom>
        </p:spPr>
      </p:pic>
      <p:sp>
        <p:nvSpPr>
          <p:cNvPr id="31" name="Rectángulo 10">
            <a:extLst>
              <a:ext uri="{FF2B5EF4-FFF2-40B4-BE49-F238E27FC236}">
                <a16:creationId xmlns:a16="http://schemas.microsoft.com/office/drawing/2014/main" id="{4514CD71-4791-24FD-D44D-A5731E24F6F9}"/>
              </a:ext>
            </a:extLst>
          </p:cNvPr>
          <p:cNvSpPr/>
          <p:nvPr/>
        </p:nvSpPr>
        <p:spPr>
          <a:xfrm>
            <a:off x="512033" y="725715"/>
            <a:ext cx="11173015" cy="446738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9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4618</TotalTime>
  <Words>539</Words>
  <Application>Microsoft Office PowerPoint</Application>
  <PresentationFormat>Widescreen</PresentationFormat>
  <Paragraphs>74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137</cp:revision>
  <cp:lastPrinted>2019-05-29T13:58:22Z</cp:lastPrinted>
  <dcterms:created xsi:type="dcterms:W3CDTF">2018-11-06T21:10:07Z</dcterms:created>
  <dcterms:modified xsi:type="dcterms:W3CDTF">2024-04-16T20:17:31Z</dcterms:modified>
</cp:coreProperties>
</file>