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E0C0D41B-3303-DA29-9873-AC180134362A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EC4958A2-1200-3152-64FC-1AB3CE74C9A7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5712B0EE-30E2-FFA1-53EB-BDB5F855BEEC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E1FF578C-C991-094E-05ED-06ACAEDE9CBF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5C72ABEC-8B00-1A09-0030-0988BF781F29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862ACB43-B4A4-D83E-9A53-80D27A63F92D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A767D478-E6AF-F632-CC74-3CC6C1C8998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DE55FC3C-D5BB-A50D-8528-90155653517A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8259B6EF-066B-DC2F-76E6-C534E36ABA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2FBEAFB4-747D-248E-700A-C2BED416CB9F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Diálogos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Deliberativos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5B25C7F-F6B8-D3DA-8D47-947F6B27E32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5A48E248-CB36-C519-7520-94FD1BBE6505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302420" y="4338728"/>
            <a:ext cx="1843088" cy="181417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6629400" y="2531204"/>
            <a:ext cx="2124075" cy="180847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419600" y="686897"/>
            <a:ext cx="2214648" cy="365278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127917" y="683234"/>
            <a:ext cx="2345716" cy="36564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04801" y="686897"/>
            <a:ext cx="1833128" cy="365214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17775" y="4360738"/>
            <a:ext cx="104957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8113" y="4448080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8164359" y="5406617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112" name="Google Shape;112;p1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/>
          <p:nvPr/>
        </p:nvSpPr>
        <p:spPr>
          <a:xfrm>
            <a:off x="6679983" y="1168905"/>
            <a:ext cx="172938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producto o servicio elaborado por el estudiantado, como resultado de la investigación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136907" y="1025862"/>
            <a:ext cx="2243411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etapas deben ser descritas con claridad para poder ejecutarlas de manera integral y completa.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 del ambiente: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encuadra el tipo de ambiente donde se desarrolla la estrategia, puede ser un aula, un foro, una mesa redonda entre otras.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 de los equipos: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alumnado es distribuido de manera equilibrada para constituir grupos de trabajo.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 del tópico de investigación: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da contexto a los grupos de trabajo  sobre lo que tendrán que investigar y sustentar durante su Diálogo Deliberativo.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grupos se dedican a recolectar evidencias sobre el tema de estudio.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exponen las evidencias del tema, se analizan los enfoques y se delibera sobre cuál es el más fundamentado o el que podría ser complementario a otro punto.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Deliberación: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asigna un grupo tomador de decisiones quienes tendrán que deliberar sobre la evidencia e investigación, construyendo definiciones, acuerdos de terminología, políticas, normas a seguir según el tema.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4486401" y="1107933"/>
            <a:ext cx="2121572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necesita saber el alumnado para lograr las subcompetencias, para iniciar  la investigación y generar un argumento para la deliberación?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Listado de contenidos: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Conceptuales (hechos, conceptos, principios y teorías)</a:t>
            </a:r>
            <a:endParaRPr dirty="0"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Procedimentales (técnicas, procedimientos y habilidades) </a:t>
            </a:r>
            <a:endParaRPr dirty="0"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Actitudinales (actitudes y valores)</a:t>
            </a:r>
            <a:endParaRPr dirty="0"/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Listado de puntos a abordar en el argumento para la deliberación</a:t>
            </a:r>
            <a:endParaRPr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304799" y="4868047"/>
            <a:ext cx="152339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¿Cuáles son algunos de los riesgos que probablemente se enfrentarán al solucionar el reto? ¿Cómo se pueden superar?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lista ayudará a desarrollar un plan de administración de riesgos.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304799" y="1106272"/>
            <a:ext cx="17771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 de  las subcompetencias que desarrollará el estudiantado durante el reto.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2290301" y="4807322"/>
            <a:ext cx="554288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Desglose de los entregables y criterios a considerar.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898290" y="102090"/>
            <a:ext cx="19195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Diálogos deliberativos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2757339" y="7759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4767061" y="77591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4767062" y="380895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7" name="Google Shape;127;p13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6673530" y="3097346"/>
            <a:ext cx="149424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 de evidencias, observables y medibles, que demuestran el aprendizaje logrado por el estudiantado (saber hacer, saber ser y saber transmitir).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39375" y="4467804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 txBox="1"/>
          <p:nvPr/>
        </p:nvSpPr>
        <p:spPr>
          <a:xfrm>
            <a:off x="2753909" y="38560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2258514" y="4396051"/>
            <a:ext cx="3989885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 y entrega final de los resultados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de la investigación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áfico 2" descr="Chateo con relleno sólido">
            <a:extLst>
              <a:ext uri="{FF2B5EF4-FFF2-40B4-BE49-F238E27FC236}">
                <a16:creationId xmlns:a16="http://schemas.microsoft.com/office/drawing/2014/main" id="{EF18A0B8-9C12-C385-3401-3ACC7F45FA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964" y="79134"/>
            <a:ext cx="648884" cy="64888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72E2784-070C-872F-6265-07AD3327B206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/>
          <p:nvPr/>
        </p:nvSpPr>
        <p:spPr>
          <a:xfrm>
            <a:off x="302420" y="4338728"/>
            <a:ext cx="1843088" cy="181417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4"/>
          <p:cNvSpPr/>
          <p:nvPr/>
        </p:nvSpPr>
        <p:spPr>
          <a:xfrm>
            <a:off x="6629400" y="2531204"/>
            <a:ext cx="2124075" cy="180847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4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4419600" y="686897"/>
            <a:ext cx="2214648" cy="365278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/>
          <p:nvPr/>
        </p:nvSpPr>
        <p:spPr>
          <a:xfrm>
            <a:off x="2127917" y="683234"/>
            <a:ext cx="2345716" cy="36564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304801" y="686897"/>
            <a:ext cx="1833128" cy="365214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de la investigación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317775" y="4360738"/>
            <a:ext cx="104957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2258514" y="4396051"/>
            <a:ext cx="3989885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 y entrega final de los resultados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8113" y="4448080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4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56" name="Google Shape;156;p14"/>
          <p:cNvSpPr txBox="1"/>
          <p:nvPr/>
        </p:nvSpPr>
        <p:spPr>
          <a:xfrm>
            <a:off x="8164359" y="5406617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159" name="Google Shape;159;p14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4"/>
          <p:cNvSpPr/>
          <p:nvPr/>
        </p:nvSpPr>
        <p:spPr>
          <a:xfrm>
            <a:off x="6663858" y="1253740"/>
            <a:ext cx="172938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entregará un reporte de solución a la problemática de la contaminación del aire, presentando la solución en un Power Point de no más de dos slides.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2136907" y="1025862"/>
            <a:ext cx="2243411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 del ambiente: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hará un foro dentro del aula.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 de los equipos: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el alumnado trabajará en equipos de 4 alumnos.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 del tópico de investigación: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foco de investigación es – “el aire como recurso de vida, la contaminación y las consecuencias en el bienestar humano y los ecosistemas”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Investigación: 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grupo se dividirá en equipos y tendrán que hacer una lluvia de ideas centrales, posteriormente una propuesta de mejora en materia de “Sustentabilidad del aire”. Usar al menos 5 fuentes de información oficiales de organizaciones y artículos de divulgación científica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Discusión: 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expondrán las ideas de cada equipo y sus propuestas. Tendrán que estar fundamentadas en al menos 5 fuentes..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Deliberación: 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se termine la exposición, cada equipo deliberará sobre las soluciones, llegando a un consenso. Posterior a eso, se expondrán los resultados y se tendrá que deliberar cuál es la mejor propuesta.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4"/>
          <p:cNvSpPr/>
          <p:nvPr/>
        </p:nvSpPr>
        <p:spPr>
          <a:xfrm>
            <a:off x="4486401" y="1107933"/>
            <a:ext cx="2121572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Listado de contenidos: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Conceptuales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563" marR="0" lvl="1" indent="-16986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Contaminación del aire.</a:t>
            </a:r>
            <a:endParaRPr/>
          </a:p>
          <a:p>
            <a:pPr marL="182563" marR="0" lvl="1" indent="-16986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Causas principales de contaminación del aire.</a:t>
            </a:r>
            <a:endParaRPr/>
          </a:p>
          <a:p>
            <a:pPr marL="182563" marR="0" lvl="1" indent="-16986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Consecuencias principales en los ecosistemas de la contaminación del aire.</a:t>
            </a:r>
            <a:endParaRPr/>
          </a:p>
          <a:p>
            <a:pPr marL="182563" marR="0" lvl="1" indent="-16986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Consecuencias principales en la salud y bienestar humano de la contaminación del aire.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563" marR="0" lvl="1" indent="-16986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Soluciones para la disminución de la contaminación de aire y sus efectos nocivos en la salud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Procedimentales (técnicas, procedimientos y habilidades)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 de trabajo colaborativo</a:t>
            </a:r>
            <a:endParaRPr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 de investigación y discriminación de fuentes de  información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Actitudinales (actitudes y valores)</a:t>
            </a:r>
            <a:endParaRPr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Respeto, empatía y ética científica.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Listado de puntos a abordar en el argumento para la deliberación</a:t>
            </a:r>
            <a:endParaRPr b="1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Contaminación de aire: causas, consecuencias y soluciones.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304799" y="4868047"/>
            <a:ext cx="152339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Grupos de diferente tamaño.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sinergia en los equipos.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Fuentes no confiables de información.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304799" y="1106272"/>
            <a:ext cx="177718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SEG0404 Compromiso ciudadano para la transformación social – Nivel de dominio 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SEG0604 Comunicación dialógica – Nivel de dominio A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2768844" y="529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Bienestar humano, desarrollo sustentable y entorno construido</a:t>
            </a:r>
            <a:endParaRPr sz="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4778566" y="529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Raquel Solís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4778567" y="3562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La contaminación del aire y sus consecuencias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3950482" y="3606034"/>
            <a:ext cx="511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73" name="Google Shape;173;p14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74" name="Google Shape;174;p14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75" name="Google Shape;175;p14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76" name="Google Shape;176;p14"/>
          <p:cNvSpPr/>
          <p:nvPr/>
        </p:nvSpPr>
        <p:spPr>
          <a:xfrm>
            <a:off x="6700934" y="2968673"/>
            <a:ext cx="167387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reporte crítico al final del diálogo  deliberativo, en el que integrará la investigación y análisis de los resultados de todos los diálogos expuestos. </a:t>
            </a:r>
            <a:endParaRPr/>
          </a:p>
        </p:txBody>
      </p:sp>
      <p:pic>
        <p:nvPicPr>
          <p:cNvPr id="177" name="Google Shape;177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39375" y="4467804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4"/>
          <p:cNvSpPr txBox="1"/>
          <p:nvPr/>
        </p:nvSpPr>
        <p:spPr>
          <a:xfrm>
            <a:off x="2765414" y="3610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1er Semestre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2316791" y="4640669"/>
            <a:ext cx="551639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reporte crítico al final del diálogo que contenga dos etapas: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1: Previo al diálogo, durante el proceso de investigación </a:t>
            </a:r>
            <a:endParaRPr b="1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teórico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Atención de problemas sociales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Metodologías de participación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Responsabilidad social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2: Posterior al diálogo deliberativo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la información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la argumentación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interlocutores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entrega se hará vía electrónica por medio de Canvas, en el apartado correspondiente a la Evidencia 1.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2;p13">
            <a:extLst>
              <a:ext uri="{FF2B5EF4-FFF2-40B4-BE49-F238E27FC236}">
                <a16:creationId xmlns:a16="http://schemas.microsoft.com/office/drawing/2014/main" id="{F5CED460-E849-ABA6-1DAE-53D1137D9C15}"/>
              </a:ext>
            </a:extLst>
          </p:cNvPr>
          <p:cNvSpPr txBox="1"/>
          <p:nvPr/>
        </p:nvSpPr>
        <p:spPr>
          <a:xfrm>
            <a:off x="898290" y="102090"/>
            <a:ext cx="19195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Diálogos deliberativos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ráfico 6" descr="Chateo con relleno sólido">
            <a:extLst>
              <a:ext uri="{FF2B5EF4-FFF2-40B4-BE49-F238E27FC236}">
                <a16:creationId xmlns:a16="http://schemas.microsoft.com/office/drawing/2014/main" id="{07AE5B0D-192E-7074-F198-69C5E3D529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964" y="79134"/>
            <a:ext cx="648884" cy="64888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31D946D-F9F7-27D8-9E1C-5D4295F67FEE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/>
          <p:nvPr/>
        </p:nvSpPr>
        <p:spPr>
          <a:xfrm>
            <a:off x="302420" y="4338728"/>
            <a:ext cx="1843088" cy="181417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5"/>
          <p:cNvSpPr/>
          <p:nvPr/>
        </p:nvSpPr>
        <p:spPr>
          <a:xfrm>
            <a:off x="6629400" y="2531204"/>
            <a:ext cx="2124075" cy="180847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5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5"/>
          <p:cNvSpPr/>
          <p:nvPr/>
        </p:nvSpPr>
        <p:spPr>
          <a:xfrm>
            <a:off x="4419600" y="686897"/>
            <a:ext cx="2214648" cy="3652785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5"/>
          <p:cNvSpPr/>
          <p:nvPr/>
        </p:nvSpPr>
        <p:spPr>
          <a:xfrm>
            <a:off x="2127917" y="683234"/>
            <a:ext cx="2345716" cy="36564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5"/>
          <p:cNvSpPr/>
          <p:nvPr/>
        </p:nvSpPr>
        <p:spPr>
          <a:xfrm>
            <a:off x="304801" y="686897"/>
            <a:ext cx="1833128" cy="365214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5"/>
          <p:cNvSpPr/>
          <p:nvPr/>
        </p:nvSpPr>
        <p:spPr>
          <a:xfrm>
            <a:off x="317775" y="4360738"/>
            <a:ext cx="104957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5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 de  las subcompetencias que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desarrollará el estudiantado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durante el reto.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8113" y="4448080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5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9" name="Google Shape;199;p15"/>
          <p:cNvSpPr txBox="1"/>
          <p:nvPr/>
        </p:nvSpPr>
        <p:spPr>
          <a:xfrm>
            <a:off x="8164359" y="5406617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5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202" name="Google Shape;202;p15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5"/>
          <p:cNvSpPr/>
          <p:nvPr/>
        </p:nvSpPr>
        <p:spPr>
          <a:xfrm>
            <a:off x="2136907" y="1025862"/>
            <a:ext cx="2243411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 del ambiente: 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 de los equipos: 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 del tópico de investigación:</a:t>
            </a:r>
            <a:endParaRPr b="1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Investigación: 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Discusión: 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Deliberación:</a:t>
            </a:r>
            <a:endParaRPr sz="800" b="1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5"/>
          <p:cNvSpPr/>
          <p:nvPr/>
        </p:nvSpPr>
        <p:spPr>
          <a:xfrm>
            <a:off x="4486401" y="1107933"/>
            <a:ext cx="2121572" cy="243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Listado de contenidos: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Conceptuales (hechos, conceptos, principios y teorías)</a:t>
            </a:r>
            <a:endParaRPr/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Procedimentales (técnicas, procedimientos y habilidades)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Actitudinales (actitudes y valores)</a:t>
            </a:r>
            <a:endParaRPr/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Listado de puntos a abordar en el argumento para la deliberación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5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13" name="Google Shape;213;p15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14" name="Google Shape;214;p15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215" name="Google Shape;215;p15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pic>
        <p:nvPicPr>
          <p:cNvPr id="216" name="Google Shape;216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39375" y="4467804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5"/>
          <p:cNvSpPr/>
          <p:nvPr/>
        </p:nvSpPr>
        <p:spPr>
          <a:xfrm>
            <a:off x="2258514" y="4396051"/>
            <a:ext cx="3989885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 y entrega final de los resultados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5"/>
          <p:cNvSpPr/>
          <p:nvPr/>
        </p:nvSpPr>
        <p:spPr>
          <a:xfrm>
            <a:off x="6682179" y="732482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de la investigación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2;p13">
            <a:extLst>
              <a:ext uri="{FF2B5EF4-FFF2-40B4-BE49-F238E27FC236}">
                <a16:creationId xmlns:a16="http://schemas.microsoft.com/office/drawing/2014/main" id="{DFA30AA3-3B1A-DCBB-B6ED-CC3D53172AE9}"/>
              </a:ext>
            </a:extLst>
          </p:cNvPr>
          <p:cNvSpPr txBox="1"/>
          <p:nvPr/>
        </p:nvSpPr>
        <p:spPr>
          <a:xfrm>
            <a:off x="898290" y="102090"/>
            <a:ext cx="19195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Diálogos deliberativos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3;p13">
            <a:extLst>
              <a:ext uri="{FF2B5EF4-FFF2-40B4-BE49-F238E27FC236}">
                <a16:creationId xmlns:a16="http://schemas.microsoft.com/office/drawing/2014/main" id="{2C68BC18-BA62-3E35-8B8C-C35B47631DD5}"/>
              </a:ext>
            </a:extLst>
          </p:cNvPr>
          <p:cNvSpPr txBox="1"/>
          <p:nvPr/>
        </p:nvSpPr>
        <p:spPr>
          <a:xfrm>
            <a:off x="2757339" y="7759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4" name="Google Shape;124;p13">
            <a:extLst>
              <a:ext uri="{FF2B5EF4-FFF2-40B4-BE49-F238E27FC236}">
                <a16:creationId xmlns:a16="http://schemas.microsoft.com/office/drawing/2014/main" id="{22EC5EA1-14FD-D368-B20C-19E40A67709D}"/>
              </a:ext>
            </a:extLst>
          </p:cNvPr>
          <p:cNvSpPr txBox="1"/>
          <p:nvPr/>
        </p:nvSpPr>
        <p:spPr>
          <a:xfrm>
            <a:off x="4767061" y="77591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5;p13">
            <a:extLst>
              <a:ext uri="{FF2B5EF4-FFF2-40B4-BE49-F238E27FC236}">
                <a16:creationId xmlns:a16="http://schemas.microsoft.com/office/drawing/2014/main" id="{B5E73771-D340-3497-9A9D-A44A5909A788}"/>
              </a:ext>
            </a:extLst>
          </p:cNvPr>
          <p:cNvSpPr txBox="1"/>
          <p:nvPr/>
        </p:nvSpPr>
        <p:spPr>
          <a:xfrm>
            <a:off x="4767062" y="380895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32;p13">
            <a:extLst>
              <a:ext uri="{FF2B5EF4-FFF2-40B4-BE49-F238E27FC236}">
                <a16:creationId xmlns:a16="http://schemas.microsoft.com/office/drawing/2014/main" id="{158298D3-C454-35EE-124C-816052975AA2}"/>
              </a:ext>
            </a:extLst>
          </p:cNvPr>
          <p:cNvSpPr txBox="1"/>
          <p:nvPr/>
        </p:nvSpPr>
        <p:spPr>
          <a:xfrm>
            <a:off x="2753909" y="38560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ráfico 6" descr="Chateo con relleno sólido">
            <a:extLst>
              <a:ext uri="{FF2B5EF4-FFF2-40B4-BE49-F238E27FC236}">
                <a16:creationId xmlns:a16="http://schemas.microsoft.com/office/drawing/2014/main" id="{FB97076D-EA3B-04EF-DEDF-6FFC672FB5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964" y="79134"/>
            <a:ext cx="648884" cy="64888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1F42ACE-7E1D-7115-7DD4-63A4540C3E1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993</Words>
  <Application>Microsoft Office PowerPoint</Application>
  <PresentationFormat>On-screen Show (4:3)</PresentationFormat>
  <Paragraphs>176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Patricia Zepeda Orantes</cp:lastModifiedBy>
  <cp:revision>5</cp:revision>
  <dcterms:modified xsi:type="dcterms:W3CDTF">2024-04-16T17:59:33Z</dcterms:modified>
</cp:coreProperties>
</file>