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1" r:id="rId2"/>
    <p:sldId id="304" r:id="rId3"/>
    <p:sldId id="307" r:id="rId4"/>
    <p:sldId id="305" r:id="rId5"/>
    <p:sldId id="30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etodología" id="{68772E5D-9C26-45EE-B13F-4BB2F4F8CC7B}">
          <p14:sldIdLst>
            <p14:sldId id="301"/>
          </p14:sldIdLst>
        </p14:section>
        <p14:section name="Canvas con indicaciones" id="{E0EA5921-3B87-4FEB-A9FE-E5CBB478F8BE}">
          <p14:sldIdLst>
            <p14:sldId id="304"/>
            <p14:sldId id="307"/>
          </p14:sldIdLst>
        </p14:section>
        <p14:section name="Plantilla de trabajo" id="{B1366EC4-A4C0-4BDC-9EA5-9C4292985EC5}">
          <p14:sldIdLst>
            <p14:sldId id="305"/>
            <p14:sldId id="30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a González Polanco" initials="RGP" lastIdx="1" clrIdx="0">
    <p:extLst>
      <p:ext uri="{19B8F6BF-5375-455C-9EA6-DF929625EA0E}">
        <p15:presenceInfo xmlns:p15="http://schemas.microsoft.com/office/powerpoint/2012/main" userId="S-1-5-21-1708537768-573735546-725345543-905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FAADC"/>
    <a:srgbClr val="0074C8"/>
    <a:srgbClr val="7F8080"/>
    <a:srgbClr val="DBD9D8"/>
    <a:srgbClr val="A6A6A6"/>
    <a:srgbClr val="17375E"/>
    <a:srgbClr val="43AB83"/>
    <a:srgbClr val="AFABAB"/>
    <a:srgbClr val="7B0051"/>
    <a:srgbClr val="99CA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E3EFDB-F633-4825-A2F3-E54B2DEDDA2F}" v="25" dt="2023-09-29T17:46:33.042"/>
    <p1510:client id="{8950B7DA-8C57-4200-9CA2-7A675C6B841F}" v="8" dt="2023-09-29T14:53:24.01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94274" autoAdjust="0"/>
  </p:normalViewPr>
  <p:slideViewPr>
    <p:cSldViewPr snapToGrid="0">
      <p:cViewPr>
        <p:scale>
          <a:sx n="66" d="100"/>
          <a:sy n="66" d="100"/>
        </p:scale>
        <p:origin x="768" y="-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4E8F91-74AC-4C38-80A2-4B5B2556F162}" type="datetimeFigureOut">
              <a:rPr lang="en-US" smtClean="0"/>
              <a:t>4/16/2024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43A651-6AD0-4645-B9B9-9498F072F093}" type="slidenum">
              <a:rPr lang="en-US" smtClean="0"/>
              <a:t>‹#›</a:t>
            </a:fld>
            <a:endParaRPr lang="en-US"/>
          </a:p>
        </p:txBody>
      </p:sp>
    </p:spTree>
    <p:extLst>
      <p:ext uri="{BB962C8B-B14F-4D97-AF65-F5344CB8AC3E}">
        <p14:creationId xmlns:p14="http://schemas.microsoft.com/office/powerpoint/2010/main" val="45933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s-MX" dirty="0"/>
          </a:p>
        </p:txBody>
      </p:sp>
      <p:sp>
        <p:nvSpPr>
          <p:cNvPr id="4" name="Slide Number Placeholder 3"/>
          <p:cNvSpPr>
            <a:spLocks noGrp="1"/>
          </p:cNvSpPr>
          <p:nvPr>
            <p:ph type="sldNum" sz="quarter" idx="10"/>
          </p:nvPr>
        </p:nvSpPr>
        <p:spPr/>
        <p:txBody>
          <a:bodyPr/>
          <a:lstStyle/>
          <a:p>
            <a:fld id="{3443A651-6AD0-4645-B9B9-9498F072F093}" type="slidenum">
              <a:rPr lang="en-US" smtClean="0"/>
              <a:t>1</a:t>
            </a:fld>
            <a:endParaRPr lang="en-US"/>
          </a:p>
        </p:txBody>
      </p:sp>
    </p:spTree>
    <p:extLst>
      <p:ext uri="{BB962C8B-B14F-4D97-AF65-F5344CB8AC3E}">
        <p14:creationId xmlns:p14="http://schemas.microsoft.com/office/powerpoint/2010/main" val="4160245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3443A651-6AD0-4645-B9B9-9498F072F093}" type="slidenum">
              <a:rPr lang="en-US" smtClean="0"/>
              <a:t>2</a:t>
            </a:fld>
            <a:endParaRPr lang="en-US"/>
          </a:p>
        </p:txBody>
      </p:sp>
    </p:spTree>
    <p:extLst>
      <p:ext uri="{BB962C8B-B14F-4D97-AF65-F5344CB8AC3E}">
        <p14:creationId xmlns:p14="http://schemas.microsoft.com/office/powerpoint/2010/main" val="497822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3443A651-6AD0-4645-B9B9-9498F072F093}" type="slidenum">
              <a:rPr lang="en-US" smtClean="0"/>
              <a:t>3</a:t>
            </a:fld>
            <a:endParaRPr lang="en-US"/>
          </a:p>
        </p:txBody>
      </p:sp>
    </p:spTree>
    <p:extLst>
      <p:ext uri="{BB962C8B-B14F-4D97-AF65-F5344CB8AC3E}">
        <p14:creationId xmlns:p14="http://schemas.microsoft.com/office/powerpoint/2010/main" val="497822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3443A651-6AD0-4645-B9B9-9498F072F093}" type="slidenum">
              <a:rPr lang="en-US" smtClean="0"/>
              <a:t>4</a:t>
            </a:fld>
            <a:endParaRPr lang="en-US"/>
          </a:p>
        </p:txBody>
      </p:sp>
    </p:spTree>
    <p:extLst>
      <p:ext uri="{BB962C8B-B14F-4D97-AF65-F5344CB8AC3E}">
        <p14:creationId xmlns:p14="http://schemas.microsoft.com/office/powerpoint/2010/main" val="3148278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3443A651-6AD0-4645-B9B9-9498F072F093}" type="slidenum">
              <a:rPr lang="en-US" smtClean="0"/>
              <a:t>5</a:t>
            </a:fld>
            <a:endParaRPr lang="en-US"/>
          </a:p>
        </p:txBody>
      </p:sp>
    </p:spTree>
    <p:extLst>
      <p:ext uri="{BB962C8B-B14F-4D97-AF65-F5344CB8AC3E}">
        <p14:creationId xmlns:p14="http://schemas.microsoft.com/office/powerpoint/2010/main" val="2996293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92E4D5-D8E9-4EB1-BB58-E9BCE8343F2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8614BC51-64C6-4EF4-ADCA-2EAAC3A8DF06}"/>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22C3A35-E9AA-4686-9F5B-6199504D7D02}"/>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5" name="Marcador de pie de página 4">
            <a:extLst>
              <a:ext uri="{FF2B5EF4-FFF2-40B4-BE49-F238E27FC236}">
                <a16:creationId xmlns:a16="http://schemas.microsoft.com/office/drawing/2014/main" id="{B7B9103F-27AA-4373-96FC-44B5D6D0CED6}"/>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Marcador de número de diapositiva 5">
            <a:extLst>
              <a:ext uri="{FF2B5EF4-FFF2-40B4-BE49-F238E27FC236}">
                <a16:creationId xmlns:a16="http://schemas.microsoft.com/office/drawing/2014/main" id="{0BC5CE4E-064E-4C7E-8AA2-6C8FC1DD7F1B}"/>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383147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D9AB82-36B4-4660-8263-7C508F2B41E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FFD5AE4E-820B-45B8-8704-0791F365A6E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87A5900E-065A-4F54-A761-081BC297A678}"/>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5" name="Marcador de pie de página 4">
            <a:extLst>
              <a:ext uri="{FF2B5EF4-FFF2-40B4-BE49-F238E27FC236}">
                <a16:creationId xmlns:a16="http://schemas.microsoft.com/office/drawing/2014/main" id="{FC9CE15C-C75A-4630-A085-9D1B9678372E}"/>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Marcador de número de diapositiva 5">
            <a:extLst>
              <a:ext uri="{FF2B5EF4-FFF2-40B4-BE49-F238E27FC236}">
                <a16:creationId xmlns:a16="http://schemas.microsoft.com/office/drawing/2014/main" id="{3CA6079A-58B0-4076-995C-3D6CFDE35804}"/>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348720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6781819-E52B-4BEC-88C0-5967C0BC9CFF}"/>
              </a:ext>
            </a:extLst>
          </p:cNvPr>
          <p:cNvSpPr>
            <a:spLocks noGrp="1"/>
          </p:cNvSpPr>
          <p:nvPr>
            <p:ph type="title" orient="vert"/>
          </p:nvPr>
        </p:nvSpPr>
        <p:spPr>
          <a:xfrm>
            <a:off x="8724901"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E4A3E204-B842-4B0E-B157-F860B41E4306}"/>
              </a:ext>
            </a:extLst>
          </p:cNvPr>
          <p:cNvSpPr>
            <a:spLocks noGrp="1"/>
          </p:cNvSpPr>
          <p:nvPr>
            <p:ph type="body" orient="vert" idx="1"/>
          </p:nvPr>
        </p:nvSpPr>
        <p:spPr>
          <a:xfrm>
            <a:off x="838201"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0CF4FE1-13BD-4925-8B32-531D17075E31}"/>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5" name="Marcador de pie de página 4">
            <a:extLst>
              <a:ext uri="{FF2B5EF4-FFF2-40B4-BE49-F238E27FC236}">
                <a16:creationId xmlns:a16="http://schemas.microsoft.com/office/drawing/2014/main" id="{0912CA95-F48E-40B0-A987-1B503FC72E5F}"/>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Marcador de número de diapositiva 5">
            <a:extLst>
              <a:ext uri="{FF2B5EF4-FFF2-40B4-BE49-F238E27FC236}">
                <a16:creationId xmlns:a16="http://schemas.microsoft.com/office/drawing/2014/main" id="{2D4C44BF-0660-4B09-8AA7-7217A0362F0D}"/>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1796333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77A60B-FE76-4720-8EAE-C5599AC37092}"/>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5DECF981-21E9-4CFF-AC2D-20C5B1FD2A32}"/>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99121B5A-5B03-4BA1-89CD-751B78886DC5}"/>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5" name="Marcador de pie de página 4">
            <a:extLst>
              <a:ext uri="{FF2B5EF4-FFF2-40B4-BE49-F238E27FC236}">
                <a16:creationId xmlns:a16="http://schemas.microsoft.com/office/drawing/2014/main" id="{8ED6B2A2-1D73-4776-940D-C43C92B4BCA4}"/>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Marcador de número de diapositiva 5">
            <a:extLst>
              <a:ext uri="{FF2B5EF4-FFF2-40B4-BE49-F238E27FC236}">
                <a16:creationId xmlns:a16="http://schemas.microsoft.com/office/drawing/2014/main" id="{3D165118-3E6C-4353-8921-84B6730D15E0}"/>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946695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3559A5-0650-4A18-9E18-2EAA5702B9B1}"/>
              </a:ext>
            </a:extLst>
          </p:cNvPr>
          <p:cNvSpPr>
            <a:spLocks noGrp="1"/>
          </p:cNvSpPr>
          <p:nvPr>
            <p:ph type="title"/>
          </p:nvPr>
        </p:nvSpPr>
        <p:spPr>
          <a:xfrm>
            <a:off x="831851" y="1709740"/>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EB625BB9-833C-47B0-A6EE-54E35602E6F5}"/>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547F1A61-D022-490C-BBF0-E191AFAFDA7A}"/>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5" name="Marcador de pie de página 4">
            <a:extLst>
              <a:ext uri="{FF2B5EF4-FFF2-40B4-BE49-F238E27FC236}">
                <a16:creationId xmlns:a16="http://schemas.microsoft.com/office/drawing/2014/main" id="{3F6985F6-23AB-43D4-982D-EE44028BCC82}"/>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Marcador de número de diapositiva 5">
            <a:extLst>
              <a:ext uri="{FF2B5EF4-FFF2-40B4-BE49-F238E27FC236}">
                <a16:creationId xmlns:a16="http://schemas.microsoft.com/office/drawing/2014/main" id="{7C8E597A-6BBC-47A8-90DD-F3E7349F504B}"/>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141826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86BB28-D7DD-4FAF-A4C7-11EECB79E61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EDC862C1-7D02-470E-9E75-3FC59EB85643}"/>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1AD1E974-0198-474B-B62E-A72930B39651}"/>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07BFCAE9-62E3-411C-B958-5399D1280C15}"/>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6" name="Marcador de pie de página 5">
            <a:extLst>
              <a:ext uri="{FF2B5EF4-FFF2-40B4-BE49-F238E27FC236}">
                <a16:creationId xmlns:a16="http://schemas.microsoft.com/office/drawing/2014/main" id="{83508C4D-DD78-47AA-B9D6-B5446CE3878E}"/>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Marcador de número de diapositiva 6">
            <a:extLst>
              <a:ext uri="{FF2B5EF4-FFF2-40B4-BE49-F238E27FC236}">
                <a16:creationId xmlns:a16="http://schemas.microsoft.com/office/drawing/2014/main" id="{7425E7A8-5976-4255-829B-BCECC8F8B1C2}"/>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135107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7AFEB6-958E-487E-977D-DC635E4FC583}"/>
              </a:ext>
            </a:extLst>
          </p:cNvPr>
          <p:cNvSpPr>
            <a:spLocks noGrp="1"/>
          </p:cNvSpPr>
          <p:nvPr>
            <p:ph type="title"/>
          </p:nvPr>
        </p:nvSpPr>
        <p:spPr>
          <a:xfrm>
            <a:off x="839788" y="365127"/>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9EE860E8-CA22-4107-ABF3-C9D3AC36C7C4}"/>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E1D4143F-B3F4-447C-8D2E-16FAAE395316}"/>
              </a:ext>
            </a:extLst>
          </p:cNvPr>
          <p:cNvSpPr>
            <a:spLocks noGrp="1"/>
          </p:cNvSpPr>
          <p:nvPr>
            <p:ph sz="half" idx="2"/>
          </p:nvPr>
        </p:nvSpPr>
        <p:spPr>
          <a:xfrm>
            <a:off x="839789"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B1A9BAF3-BF64-448D-91A4-A2CC5458ACBC}"/>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CDEDC71F-606F-4C86-A8D3-614502773663}"/>
              </a:ext>
            </a:extLst>
          </p:cNvPr>
          <p:cNvSpPr>
            <a:spLocks noGrp="1"/>
          </p:cNvSpPr>
          <p:nvPr>
            <p:ph sz="quarter" idx="4"/>
          </p:nvPr>
        </p:nvSpPr>
        <p:spPr>
          <a:xfrm>
            <a:off x="6172201"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A8AA64EF-92E5-4852-9143-9E21B1C88730}"/>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8" name="Marcador de pie de página 7">
            <a:extLst>
              <a:ext uri="{FF2B5EF4-FFF2-40B4-BE49-F238E27FC236}">
                <a16:creationId xmlns:a16="http://schemas.microsoft.com/office/drawing/2014/main" id="{0644E875-87DA-4DCB-8672-68D83F845E9E}"/>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Marcador de número de diapositiva 8">
            <a:extLst>
              <a:ext uri="{FF2B5EF4-FFF2-40B4-BE49-F238E27FC236}">
                <a16:creationId xmlns:a16="http://schemas.microsoft.com/office/drawing/2014/main" id="{58D7A769-4C01-49DB-A461-80FD2A8B325E}"/>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139155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180BD9-0D7C-4A22-9D66-0CACA4BDBFB5}"/>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08D6758E-2F50-41B0-85EC-EB65C4F12BA2}"/>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4" name="Marcador de pie de página 3">
            <a:extLst>
              <a:ext uri="{FF2B5EF4-FFF2-40B4-BE49-F238E27FC236}">
                <a16:creationId xmlns:a16="http://schemas.microsoft.com/office/drawing/2014/main" id="{BA2DACA0-DB30-46DC-8AC0-878501E22DD3}"/>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Marcador de número de diapositiva 4">
            <a:extLst>
              <a:ext uri="{FF2B5EF4-FFF2-40B4-BE49-F238E27FC236}">
                <a16:creationId xmlns:a16="http://schemas.microsoft.com/office/drawing/2014/main" id="{6F5F8FD8-05BA-4A6E-B07C-EF2E6A1F6422}"/>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92906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deac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8134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4166A8-DA56-44FC-A8D6-447A4FBE1C7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BD45CB25-784C-4F73-A31C-9A7A7177089E}"/>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AD6C9F98-296A-4273-9E7F-7C55964FB07F}"/>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A16F40B-9CEF-4308-8865-24625366B2DB}"/>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6" name="Marcador de pie de página 5">
            <a:extLst>
              <a:ext uri="{FF2B5EF4-FFF2-40B4-BE49-F238E27FC236}">
                <a16:creationId xmlns:a16="http://schemas.microsoft.com/office/drawing/2014/main" id="{2FFC7CBD-8860-41B7-8E68-773857A58AB0}"/>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Marcador de número de diapositiva 6">
            <a:extLst>
              <a:ext uri="{FF2B5EF4-FFF2-40B4-BE49-F238E27FC236}">
                <a16:creationId xmlns:a16="http://schemas.microsoft.com/office/drawing/2014/main" id="{A908F47D-1214-43C6-8C97-4348570C8A78}"/>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64181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DDB0E-BB4A-4C56-8895-0D071713477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7C1EA66A-AFD0-44D6-9E08-995A32E9CF47}"/>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Marcador de texto 3">
            <a:extLst>
              <a:ext uri="{FF2B5EF4-FFF2-40B4-BE49-F238E27FC236}">
                <a16:creationId xmlns:a16="http://schemas.microsoft.com/office/drawing/2014/main" id="{C1AF49D4-574E-413F-9CEC-EE519603AB53}"/>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3D19D0E-00FB-44AF-AED4-96F0B83AD0A4}"/>
              </a:ext>
            </a:extLst>
          </p:cNvPr>
          <p:cNvSpPr>
            <a:spLocks noGrp="1"/>
          </p:cNvSpPr>
          <p:nvPr>
            <p:ph type="dt" sz="half" idx="10"/>
          </p:nvPr>
        </p:nvSpPr>
        <p:spPr>
          <a:xfrm>
            <a:off x="838200" y="6356352"/>
            <a:ext cx="2743200" cy="365125"/>
          </a:xfrm>
          <a:prstGeom prst="rect">
            <a:avLst/>
          </a:prstGeom>
        </p:spPr>
        <p:txBody>
          <a:bodyPr/>
          <a:lstStyle/>
          <a:p>
            <a:fld id="{F22DBC69-059E-4048-B5CC-CEB181F7DA73}" type="datetimeFigureOut">
              <a:rPr lang="en-US" smtClean="0"/>
              <a:t>4/16/2024</a:t>
            </a:fld>
            <a:endParaRPr lang="en-US"/>
          </a:p>
        </p:txBody>
      </p:sp>
      <p:sp>
        <p:nvSpPr>
          <p:cNvPr id="6" name="Marcador de pie de página 5">
            <a:extLst>
              <a:ext uri="{FF2B5EF4-FFF2-40B4-BE49-F238E27FC236}">
                <a16:creationId xmlns:a16="http://schemas.microsoft.com/office/drawing/2014/main" id="{7AA1FBD1-3619-4E36-A6C8-5DC35FF8DAC7}"/>
              </a:ext>
            </a:extLst>
          </p:cNvPr>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Marcador de número de diapositiva 6">
            <a:extLst>
              <a:ext uri="{FF2B5EF4-FFF2-40B4-BE49-F238E27FC236}">
                <a16:creationId xmlns:a16="http://schemas.microsoft.com/office/drawing/2014/main" id="{600BE8E7-434D-4228-A2B9-594F7B11F704}"/>
              </a:ext>
            </a:extLst>
          </p:cNvPr>
          <p:cNvSpPr>
            <a:spLocks noGrp="1"/>
          </p:cNvSpPr>
          <p:nvPr>
            <p:ph type="sldNum" sz="quarter" idx="12"/>
          </p:nvPr>
        </p:nvSpPr>
        <p:spPr>
          <a:xfrm>
            <a:off x="8610600" y="6356352"/>
            <a:ext cx="2743200" cy="365125"/>
          </a:xfrm>
          <a:prstGeom prst="rect">
            <a:avLst/>
          </a:prstGeom>
        </p:spPr>
        <p:txBody>
          <a:bodyPr/>
          <a:lstStyle/>
          <a:p>
            <a:fld id="{A43D5D85-E8E3-4196-9E48-EB1FB581840A}" type="slidenum">
              <a:rPr lang="en-US" smtClean="0"/>
              <a:t>‹#›</a:t>
            </a:fld>
            <a:endParaRPr lang="en-US"/>
          </a:p>
        </p:txBody>
      </p:sp>
    </p:spTree>
    <p:extLst>
      <p:ext uri="{BB962C8B-B14F-4D97-AF65-F5344CB8AC3E}">
        <p14:creationId xmlns:p14="http://schemas.microsoft.com/office/powerpoint/2010/main" val="2223557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1D64E96-5C16-45D5-9962-C406FBCC673A}"/>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32F9B75-6A19-4266-9B1B-50D9F4361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Marcador de fecha 3">
            <a:extLst>
              <a:ext uri="{FF2B5EF4-FFF2-40B4-BE49-F238E27FC236}">
                <a16:creationId xmlns:a16="http://schemas.microsoft.com/office/drawing/2014/main" id="{75DF90FE-F10A-EF43-3323-21B4ECA98C48}"/>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DBC69-059E-4048-B5CC-CEB181F7DA73}" type="datetimeFigureOut">
              <a:rPr lang="en-US" smtClean="0"/>
              <a:t>4/16/2024</a:t>
            </a:fld>
            <a:endParaRPr lang="en-US"/>
          </a:p>
        </p:txBody>
      </p:sp>
      <p:sp>
        <p:nvSpPr>
          <p:cNvPr id="14" name="Marcador de pie de página 4">
            <a:extLst>
              <a:ext uri="{FF2B5EF4-FFF2-40B4-BE49-F238E27FC236}">
                <a16:creationId xmlns:a16="http://schemas.microsoft.com/office/drawing/2014/main" id="{5E02FDC9-5A3E-012A-9201-C9E19A0E4A4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5" name="Marcador de número de diapositiva 5">
            <a:extLst>
              <a:ext uri="{FF2B5EF4-FFF2-40B4-BE49-F238E27FC236}">
                <a16:creationId xmlns:a16="http://schemas.microsoft.com/office/drawing/2014/main" id="{07251C40-547F-5987-EAA4-9F92D88E920E}"/>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D5D85-E8E3-4196-9E48-EB1FB581840A}" type="slidenum">
              <a:rPr lang="en-US" smtClean="0"/>
              <a:t>‹#›</a:t>
            </a:fld>
            <a:endParaRPr lang="en-US"/>
          </a:p>
        </p:txBody>
      </p:sp>
      <p:sp>
        <p:nvSpPr>
          <p:cNvPr id="16" name="Rectangle 6">
            <a:extLst>
              <a:ext uri="{FF2B5EF4-FFF2-40B4-BE49-F238E27FC236}">
                <a16:creationId xmlns:a16="http://schemas.microsoft.com/office/drawing/2014/main" id="{8126C6ED-5B13-987C-21C2-203B944E5F80}"/>
              </a:ext>
            </a:extLst>
          </p:cNvPr>
          <p:cNvSpPr/>
          <p:nvPr userDrawn="1"/>
        </p:nvSpPr>
        <p:spPr>
          <a:xfrm>
            <a:off x="0" y="6248569"/>
            <a:ext cx="12192000" cy="609431"/>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7">
            <a:extLst>
              <a:ext uri="{FF2B5EF4-FFF2-40B4-BE49-F238E27FC236}">
                <a16:creationId xmlns:a16="http://schemas.microsoft.com/office/drawing/2014/main" id="{A02AE125-D07F-9998-8656-97AC6472F9F8}"/>
              </a:ext>
            </a:extLst>
          </p:cNvPr>
          <p:cNvSpPr/>
          <p:nvPr userDrawn="1"/>
        </p:nvSpPr>
        <p:spPr>
          <a:xfrm>
            <a:off x="1847876" y="6247352"/>
            <a:ext cx="5834024" cy="615553"/>
          </a:xfrm>
          <a:prstGeom prst="rect">
            <a:avLst/>
          </a:prstGeom>
        </p:spPr>
        <p:txBody>
          <a:bodyPr wrap="square">
            <a:spAutoFit/>
          </a:bodyPr>
          <a:lstStyle/>
          <a:p>
            <a:r>
              <a:rPr lang="en-US" sz="800" b="1" dirty="0" err="1">
                <a:solidFill>
                  <a:schemeClr val="bg1"/>
                </a:solidFill>
                <a:latin typeface="Calibri" panose="020F0502020204030204" pitchFamily="34" charset="0"/>
                <a:cs typeface="Calibri" panose="020F0502020204030204" pitchFamily="34" charset="0"/>
              </a:rPr>
              <a:t>Cómo</a:t>
            </a:r>
            <a:r>
              <a:rPr lang="en-US" sz="800" b="1" dirty="0">
                <a:solidFill>
                  <a:schemeClr val="bg1"/>
                </a:solidFill>
                <a:latin typeface="Calibri" panose="020F0502020204030204" pitchFamily="34" charset="0"/>
                <a:cs typeface="Calibri" panose="020F0502020204030204" pitchFamily="34" charset="0"/>
              </a:rPr>
              <a:t> </a:t>
            </a:r>
            <a:r>
              <a:rPr lang="en-US" sz="800" b="1" dirty="0" err="1">
                <a:solidFill>
                  <a:schemeClr val="bg1"/>
                </a:solidFill>
                <a:latin typeface="Calibri" panose="020F0502020204030204" pitchFamily="34" charset="0"/>
                <a:cs typeface="Calibri" panose="020F0502020204030204" pitchFamily="34" charset="0"/>
              </a:rPr>
              <a:t>atribuir</a:t>
            </a:r>
            <a:r>
              <a:rPr lang="en-US" sz="800" b="1" dirty="0">
                <a:solidFill>
                  <a:schemeClr val="bg1"/>
                </a:solidFill>
                <a:latin typeface="Calibri" panose="020F0502020204030204" pitchFamily="34" charset="0"/>
                <a:cs typeface="Calibri" panose="020F0502020204030204" pitchFamily="34" charset="0"/>
              </a:rPr>
              <a:t> </a:t>
            </a:r>
            <a:r>
              <a:rPr lang="en-US" sz="800" b="1" dirty="0" err="1">
                <a:solidFill>
                  <a:schemeClr val="bg1"/>
                </a:solidFill>
                <a:latin typeface="Calibri" panose="020F0502020204030204" pitchFamily="34" charset="0"/>
                <a:cs typeface="Calibri" panose="020F0502020204030204" pitchFamily="34" charset="0"/>
              </a:rPr>
              <a:t>el</a:t>
            </a:r>
            <a:r>
              <a:rPr lang="en-US" sz="800" b="1" dirty="0">
                <a:solidFill>
                  <a:schemeClr val="bg1"/>
                </a:solidFill>
                <a:latin typeface="Calibri" panose="020F0502020204030204" pitchFamily="34" charset="0"/>
                <a:cs typeface="Calibri" panose="020F0502020204030204" pitchFamily="34" charset="0"/>
              </a:rPr>
              <a:t> </a:t>
            </a:r>
            <a:r>
              <a:rPr lang="en-US" sz="800" b="1" dirty="0" err="1">
                <a:solidFill>
                  <a:schemeClr val="bg1"/>
                </a:solidFill>
                <a:latin typeface="Calibri" panose="020F0502020204030204" pitchFamily="34" charset="0"/>
                <a:cs typeface="Calibri" panose="020F0502020204030204" pitchFamily="34" charset="0"/>
              </a:rPr>
              <a:t>crédito</a:t>
            </a:r>
            <a:r>
              <a:rPr lang="en-US" sz="800" b="1" dirty="0">
                <a:solidFill>
                  <a:schemeClr val="bg1"/>
                </a:solidFill>
                <a:latin typeface="Calibri" panose="020F0502020204030204" pitchFamily="34" charset="0"/>
                <a:cs typeface="Calibri" panose="020F0502020204030204" pitchFamily="34" charset="0"/>
              </a:rPr>
              <a:t> de </a:t>
            </a:r>
            <a:r>
              <a:rPr lang="en-US" sz="800" b="1" dirty="0" err="1">
                <a:solidFill>
                  <a:schemeClr val="bg1"/>
                </a:solidFill>
                <a:latin typeface="Calibri" panose="020F0502020204030204" pitchFamily="34" charset="0"/>
                <a:cs typeface="Calibri" panose="020F0502020204030204" pitchFamily="34" charset="0"/>
              </a:rPr>
              <a:t>este</a:t>
            </a:r>
            <a:r>
              <a:rPr lang="en-US" sz="800" b="1" dirty="0">
                <a:solidFill>
                  <a:schemeClr val="bg1"/>
                </a:solidFill>
                <a:latin typeface="Calibri" panose="020F0502020204030204" pitchFamily="34" charset="0"/>
                <a:cs typeface="Calibri" panose="020F0502020204030204" pitchFamily="34" charset="0"/>
              </a:rPr>
              <a:t> </a:t>
            </a:r>
            <a:r>
              <a:rPr lang="en-US" sz="800" b="1" dirty="0" err="1">
                <a:solidFill>
                  <a:schemeClr val="bg1"/>
                </a:solidFill>
                <a:latin typeface="Calibri" panose="020F0502020204030204" pitchFamily="34" charset="0"/>
                <a:cs typeface="Calibri" panose="020F0502020204030204" pitchFamily="34" charset="0"/>
              </a:rPr>
              <a:t>recurso</a:t>
            </a:r>
            <a:r>
              <a:rPr lang="en-US" sz="800" b="1" dirty="0">
                <a:solidFill>
                  <a:schemeClr val="bg1"/>
                </a:solidFill>
                <a:latin typeface="Calibri" panose="020F0502020204030204" pitchFamily="34" charset="0"/>
                <a:cs typeface="Calibri" panose="020F0502020204030204" pitchFamily="34" charset="0"/>
              </a:rPr>
              <a:t>:</a:t>
            </a:r>
            <a:br>
              <a:rPr lang="en-US" sz="800" b="1" dirty="0">
                <a:solidFill>
                  <a:schemeClr val="bg1"/>
                </a:solidFill>
                <a:latin typeface="Calibri" panose="020F0502020204030204" pitchFamily="34" charset="0"/>
                <a:cs typeface="Calibri" panose="020F0502020204030204" pitchFamily="34" charset="0"/>
              </a:rPr>
            </a:br>
            <a:r>
              <a:rPr lang="en-US" sz="200" b="1" dirty="0">
                <a:solidFill>
                  <a:schemeClr val="bg1"/>
                </a:solidFill>
                <a:latin typeface="Calibri" panose="020F0502020204030204" pitchFamily="34" charset="0"/>
                <a:cs typeface="Calibri" panose="020F0502020204030204" pitchFamily="34" charset="0"/>
              </a:rPr>
              <a:t> </a:t>
            </a:r>
          </a:p>
          <a:p>
            <a:r>
              <a:rPr lang="en-US" sz="800" dirty="0">
                <a:solidFill>
                  <a:schemeClr val="bg1"/>
                </a:solidFill>
                <a:latin typeface="Calibri" panose="020F0502020204030204" pitchFamily="34" charset="0"/>
                <a:cs typeface="Calibri" panose="020F0502020204030204" pitchFamily="34" charset="0"/>
              </a:rPr>
              <a:t>Dirección de </a:t>
            </a:r>
            <a:r>
              <a:rPr lang="en-US" sz="800" dirty="0" err="1">
                <a:solidFill>
                  <a:schemeClr val="bg1"/>
                </a:solidFill>
                <a:latin typeface="Calibri" panose="020F0502020204030204" pitchFamily="34" charset="0"/>
                <a:cs typeface="Calibri" panose="020F0502020204030204" pitchFamily="34" charset="0"/>
              </a:rPr>
              <a:t>Diseño</a:t>
            </a:r>
            <a:r>
              <a:rPr lang="en-US" sz="800" dirty="0">
                <a:solidFill>
                  <a:schemeClr val="bg1"/>
                </a:solidFill>
                <a:latin typeface="Calibri" panose="020F0502020204030204" pitchFamily="34" charset="0"/>
                <a:cs typeface="Calibri" panose="020F0502020204030204" pitchFamily="34" charset="0"/>
              </a:rPr>
              <a:t> y Arquitectura Pedagógica. (2023). </a:t>
            </a:r>
            <a:r>
              <a:rPr lang="en-US" sz="800" i="0" dirty="0">
                <a:solidFill>
                  <a:schemeClr val="bg1"/>
                </a:solidFill>
                <a:latin typeface="Calibri" panose="020F0502020204030204" pitchFamily="34" charset="0"/>
                <a:cs typeface="Calibri" panose="020F0502020204030204" pitchFamily="34" charset="0"/>
              </a:rPr>
              <a:t>Seis sombreros para </a:t>
            </a:r>
            <a:r>
              <a:rPr lang="en-US" sz="800" i="0" dirty="0" err="1">
                <a:solidFill>
                  <a:schemeClr val="bg1"/>
                </a:solidFill>
                <a:latin typeface="Calibri" panose="020F0502020204030204" pitchFamily="34" charset="0"/>
                <a:cs typeface="Calibri" panose="020F0502020204030204" pitchFamily="34" charset="0"/>
              </a:rPr>
              <a:t>pensar</a:t>
            </a:r>
            <a:r>
              <a:rPr lang="en-US" sz="800" i="0" dirty="0">
                <a:solidFill>
                  <a:schemeClr val="bg1"/>
                </a:solidFill>
                <a:latin typeface="Calibri" panose="020F0502020204030204" pitchFamily="34" charset="0"/>
                <a:cs typeface="Calibri" panose="020F0502020204030204" pitchFamily="34" charset="0"/>
              </a:rPr>
              <a:t> - Canvas de </a:t>
            </a:r>
            <a:r>
              <a:rPr lang="en-US" sz="800" i="0" dirty="0" err="1">
                <a:solidFill>
                  <a:schemeClr val="bg1"/>
                </a:solidFill>
                <a:latin typeface="Calibri" panose="020F0502020204030204" pitchFamily="34" charset="0"/>
                <a:cs typeface="Calibri" panose="020F0502020204030204" pitchFamily="34" charset="0"/>
              </a:rPr>
              <a:t>trabajo</a:t>
            </a:r>
            <a:r>
              <a:rPr lang="en-US" sz="800" i="0" dirty="0">
                <a:solidFill>
                  <a:schemeClr val="bg1"/>
                </a:solidFill>
                <a:latin typeface="Calibri" panose="020F0502020204030204" pitchFamily="34" charset="0"/>
                <a:cs typeface="Calibri" panose="020F0502020204030204" pitchFamily="34" charset="0"/>
              </a:rPr>
              <a:t> </a:t>
            </a:r>
            <a:r>
              <a:rPr lang="en-US" sz="800" dirty="0">
                <a:solidFill>
                  <a:schemeClr val="bg1"/>
                </a:solidFill>
                <a:latin typeface="Calibri" panose="020F0502020204030204" pitchFamily="34" charset="0"/>
                <a:cs typeface="Calibri" panose="020F0502020204030204" pitchFamily="34" charset="0"/>
              </a:rPr>
              <a:t>[</a:t>
            </a:r>
            <a:r>
              <a:rPr lang="en-US" sz="800" dirty="0" err="1">
                <a:solidFill>
                  <a:schemeClr val="bg1"/>
                </a:solidFill>
                <a:latin typeface="Calibri" panose="020F0502020204030204" pitchFamily="34" charset="0"/>
                <a:cs typeface="Calibri" panose="020F0502020204030204" pitchFamily="34" charset="0"/>
              </a:rPr>
              <a:t>Documento</a:t>
            </a:r>
            <a:r>
              <a:rPr lang="en-US" sz="800" dirty="0">
                <a:solidFill>
                  <a:schemeClr val="bg1"/>
                </a:solidFill>
                <a:latin typeface="Calibri" panose="020F0502020204030204" pitchFamily="34" charset="0"/>
                <a:cs typeface="Calibri" panose="020F0502020204030204" pitchFamily="34" charset="0"/>
              </a:rPr>
              <a:t> de </a:t>
            </a:r>
            <a:r>
              <a:rPr lang="en-US" sz="800" dirty="0" err="1">
                <a:solidFill>
                  <a:schemeClr val="bg1"/>
                </a:solidFill>
                <a:latin typeface="Calibri" panose="020F0502020204030204" pitchFamily="34" charset="0"/>
                <a:cs typeface="Calibri" panose="020F0502020204030204" pitchFamily="34" charset="0"/>
              </a:rPr>
              <a:t>trabajo</a:t>
            </a:r>
            <a:r>
              <a:rPr lang="en-US" sz="800" dirty="0">
                <a:solidFill>
                  <a:schemeClr val="bg1"/>
                </a:solidFill>
                <a:latin typeface="Calibri" panose="020F0502020204030204" pitchFamily="34" charset="0"/>
                <a:cs typeface="Calibri" panose="020F0502020204030204" pitchFamily="34" charset="0"/>
              </a:rPr>
              <a:t>]. </a:t>
            </a:r>
            <a:r>
              <a:rPr lang="en-US" sz="800" i="1" dirty="0" err="1">
                <a:solidFill>
                  <a:schemeClr val="bg1"/>
                </a:solidFill>
                <a:latin typeface="Calibri" panose="020F0502020204030204" pitchFamily="34" charset="0"/>
                <a:cs typeface="Calibri" panose="020F0502020204030204" pitchFamily="34" charset="0"/>
              </a:rPr>
              <a:t>Técnicas</a:t>
            </a:r>
            <a:r>
              <a:rPr lang="en-US" sz="800" i="1" dirty="0">
                <a:solidFill>
                  <a:schemeClr val="bg1"/>
                </a:solidFill>
                <a:latin typeface="Calibri" panose="020F0502020204030204" pitchFamily="34" charset="0"/>
                <a:cs typeface="Calibri" panose="020F0502020204030204" pitchFamily="34" charset="0"/>
              </a:rPr>
              <a:t> de Innovación</a:t>
            </a:r>
            <a:r>
              <a:rPr lang="en-US" sz="8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https://innovacioneducativa.tec.mx/es/recursos-pedagogicos/tecnicas-de-innovacion</a:t>
            </a:r>
          </a:p>
        </p:txBody>
      </p:sp>
      <p:sp>
        <p:nvSpPr>
          <p:cNvPr id="18" name="Rectangle 8">
            <a:extLst>
              <a:ext uri="{FF2B5EF4-FFF2-40B4-BE49-F238E27FC236}">
                <a16:creationId xmlns:a16="http://schemas.microsoft.com/office/drawing/2014/main" id="{99DADD1C-93F9-34E8-D3BA-CA5F663F142D}"/>
              </a:ext>
            </a:extLst>
          </p:cNvPr>
          <p:cNvSpPr/>
          <p:nvPr userDrawn="1"/>
        </p:nvSpPr>
        <p:spPr>
          <a:xfrm>
            <a:off x="7681900" y="6351386"/>
            <a:ext cx="3200559" cy="507831"/>
          </a:xfrm>
          <a:prstGeom prst="rect">
            <a:avLst/>
          </a:prstGeom>
        </p:spPr>
        <p:txBody>
          <a:bodyPr wrap="square">
            <a:spAutoFit/>
          </a:bodyPr>
          <a:lstStyle/>
          <a:p>
            <a:pPr algn="r"/>
            <a:r>
              <a:rPr lang="en-US" sz="900" dirty="0" err="1">
                <a:solidFill>
                  <a:schemeClr val="bg1"/>
                </a:solidFill>
                <a:latin typeface="Calibri" panose="020F0502020204030204" pitchFamily="34" charset="0"/>
                <a:cs typeface="Calibri" panose="020F0502020204030204" pitchFamily="34" charset="0"/>
              </a:rPr>
              <a:t>Esta</a:t>
            </a:r>
            <a:r>
              <a:rPr lang="en-US" sz="900" dirty="0">
                <a:solidFill>
                  <a:schemeClr val="bg1"/>
                </a:solidFill>
                <a:latin typeface="Calibri" panose="020F0502020204030204" pitchFamily="34" charset="0"/>
                <a:cs typeface="Calibri" panose="020F0502020204030204" pitchFamily="34" charset="0"/>
              </a:rPr>
              <a:t> </a:t>
            </a:r>
            <a:r>
              <a:rPr lang="en-US" sz="900" dirty="0" err="1">
                <a:solidFill>
                  <a:schemeClr val="bg1"/>
                </a:solidFill>
                <a:latin typeface="Calibri" panose="020F0502020204030204" pitchFamily="34" charset="0"/>
                <a:cs typeface="Calibri" panose="020F0502020204030204" pitchFamily="34" charset="0"/>
              </a:rPr>
              <a:t>obra</a:t>
            </a:r>
            <a:r>
              <a:rPr lang="en-US" sz="900" dirty="0">
                <a:solidFill>
                  <a:schemeClr val="bg1"/>
                </a:solidFill>
                <a:latin typeface="Calibri" panose="020F0502020204030204" pitchFamily="34" charset="0"/>
                <a:cs typeface="Calibri" panose="020F0502020204030204" pitchFamily="34" charset="0"/>
              </a:rPr>
              <a:t> </a:t>
            </a:r>
            <a:r>
              <a:rPr lang="en-US" sz="900" dirty="0" err="1">
                <a:solidFill>
                  <a:schemeClr val="bg1"/>
                </a:solidFill>
                <a:latin typeface="Calibri" panose="020F0502020204030204" pitchFamily="34" charset="0"/>
                <a:cs typeface="Calibri" panose="020F0502020204030204" pitchFamily="34" charset="0"/>
              </a:rPr>
              <a:t>está</a:t>
            </a:r>
            <a:r>
              <a:rPr lang="en-US" sz="900" dirty="0">
                <a:solidFill>
                  <a:schemeClr val="bg1"/>
                </a:solidFill>
                <a:latin typeface="Calibri" panose="020F0502020204030204" pitchFamily="34" charset="0"/>
                <a:cs typeface="Calibri" panose="020F0502020204030204" pitchFamily="34" charset="0"/>
              </a:rPr>
              <a:t> </a:t>
            </a:r>
            <a:r>
              <a:rPr lang="en-US" sz="900" dirty="0" err="1">
                <a:solidFill>
                  <a:schemeClr val="bg1"/>
                </a:solidFill>
                <a:latin typeface="Calibri" panose="020F0502020204030204" pitchFamily="34" charset="0"/>
                <a:cs typeface="Calibri" panose="020F0502020204030204" pitchFamily="34" charset="0"/>
              </a:rPr>
              <a:t>bajo</a:t>
            </a:r>
            <a:r>
              <a:rPr lang="en-US" sz="900" dirty="0">
                <a:solidFill>
                  <a:schemeClr val="bg1"/>
                </a:solidFill>
                <a:latin typeface="Calibri" panose="020F0502020204030204" pitchFamily="34" charset="0"/>
                <a:cs typeface="Calibri" panose="020F0502020204030204" pitchFamily="34" charset="0"/>
              </a:rPr>
              <a:t> </a:t>
            </a:r>
            <a:r>
              <a:rPr lang="en-US" sz="900" dirty="0" err="1">
                <a:solidFill>
                  <a:schemeClr val="bg1"/>
                </a:solidFill>
                <a:latin typeface="Calibri" panose="020F0502020204030204" pitchFamily="34" charset="0"/>
                <a:cs typeface="Calibri" panose="020F0502020204030204" pitchFamily="34" charset="0"/>
              </a:rPr>
              <a:t>una</a:t>
            </a:r>
            <a:r>
              <a:rPr lang="en-US" sz="900" dirty="0">
                <a:solidFill>
                  <a:schemeClr val="bg1"/>
                </a:solidFill>
                <a:latin typeface="Calibri" panose="020F0502020204030204" pitchFamily="34" charset="0"/>
                <a:cs typeface="Calibri" panose="020F0502020204030204" pitchFamily="34" charset="0"/>
              </a:rPr>
              <a:t> </a:t>
            </a:r>
            <a:r>
              <a:rPr lang="en-US" sz="900" dirty="0" err="1">
                <a:solidFill>
                  <a:schemeClr val="bg1"/>
                </a:solidFill>
                <a:latin typeface="Calibri" panose="020F0502020204030204" pitchFamily="34" charset="0"/>
                <a:cs typeface="Calibri" panose="020F0502020204030204" pitchFamily="34" charset="0"/>
              </a:rPr>
              <a:t>Licencia</a:t>
            </a:r>
            <a:r>
              <a:rPr lang="en-US" sz="900" dirty="0">
                <a:solidFill>
                  <a:schemeClr val="bg1"/>
                </a:solidFill>
                <a:latin typeface="Calibri" panose="020F0502020204030204" pitchFamily="34" charset="0"/>
                <a:cs typeface="Calibri" panose="020F0502020204030204" pitchFamily="34" charset="0"/>
              </a:rPr>
              <a:t> </a:t>
            </a:r>
            <a:r>
              <a:rPr lang="en-US" sz="900" i="1" dirty="0">
                <a:solidFill>
                  <a:schemeClr val="bg1"/>
                </a:solidFill>
                <a:latin typeface="Calibri" panose="020F0502020204030204" pitchFamily="34" charset="0"/>
                <a:cs typeface="Calibri" panose="020F0502020204030204" pitchFamily="34" charset="0"/>
              </a:rPr>
              <a:t>Creative Commons</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900" b="0" dirty="0">
                <a:solidFill>
                  <a:schemeClr val="bg1"/>
                </a:solidFill>
                <a:latin typeface="Calibri" panose="020F0502020204030204" pitchFamily="34" charset="0"/>
                <a:cs typeface="Calibri" panose="020F0502020204030204" pitchFamily="34" charset="0"/>
              </a:rPr>
              <a:t> </a:t>
            </a:r>
            <a:r>
              <a:rPr lang="es-ES" sz="900" b="0" i="0" dirty="0" err="1">
                <a:solidFill>
                  <a:srgbClr val="FFFFFF"/>
                </a:solidFill>
                <a:effectLst/>
                <a:latin typeface="source sans pro" panose="020B0503030403020204" pitchFamily="34" charset="0"/>
              </a:rPr>
              <a:t>Attribution</a:t>
            </a:r>
            <a:r>
              <a:rPr lang="es-ES" sz="900" b="0" i="0" dirty="0">
                <a:solidFill>
                  <a:srgbClr val="FFFFFF"/>
                </a:solidFill>
                <a:effectLst/>
                <a:latin typeface="source sans pro" panose="020B0503030403020204" pitchFamily="34" charset="0"/>
              </a:rPr>
              <a:t> 4.0 International (CC BY 4.0)</a:t>
            </a:r>
          </a:p>
          <a:p>
            <a:pPr algn="r"/>
            <a:endParaRPr lang="en-US" sz="900" dirty="0">
              <a:solidFill>
                <a:schemeClr val="bg1"/>
              </a:solidFill>
              <a:latin typeface="Calibri" panose="020F0502020204030204" pitchFamily="34" charset="0"/>
              <a:cs typeface="Calibri" panose="020F0502020204030204" pitchFamily="34" charset="0"/>
            </a:endParaRPr>
          </a:p>
        </p:txBody>
      </p:sp>
      <p:pic>
        <p:nvPicPr>
          <p:cNvPr id="19" name="Shape 99">
            <a:extLst>
              <a:ext uri="{FF2B5EF4-FFF2-40B4-BE49-F238E27FC236}">
                <a16:creationId xmlns:a16="http://schemas.microsoft.com/office/drawing/2014/main" id="{89927B06-9DA6-1C6E-2431-4282AC1E0EA9}"/>
              </a:ext>
            </a:extLst>
          </p:cNvPr>
          <p:cNvPicPr preferRelativeResize="0"/>
          <p:nvPr userDrawn="1"/>
        </p:nvPicPr>
        <p:blipFill rotWithShape="1">
          <a:blip r:embed="rId13">
            <a:alphaModFix/>
            <a:biLevel thresh="25000"/>
          </a:blip>
          <a:srcRect/>
          <a:stretch/>
        </p:blipFill>
        <p:spPr>
          <a:xfrm>
            <a:off x="218224" y="6351817"/>
            <a:ext cx="1481397" cy="395111"/>
          </a:xfrm>
          <a:prstGeom prst="rect">
            <a:avLst/>
          </a:prstGeom>
          <a:noFill/>
          <a:ln>
            <a:noFill/>
          </a:ln>
        </p:spPr>
      </p:pic>
      <p:cxnSp>
        <p:nvCxnSpPr>
          <p:cNvPr id="20" name="Straight Connector 34">
            <a:extLst>
              <a:ext uri="{FF2B5EF4-FFF2-40B4-BE49-F238E27FC236}">
                <a16:creationId xmlns:a16="http://schemas.microsoft.com/office/drawing/2014/main" id="{04239504-7A0E-5EC3-2CF1-6EBEE06A1FDA}"/>
              </a:ext>
            </a:extLst>
          </p:cNvPr>
          <p:cNvCxnSpPr/>
          <p:nvPr userDrawn="1"/>
        </p:nvCxnSpPr>
        <p:spPr>
          <a:xfrm>
            <a:off x="1838368" y="6353128"/>
            <a:ext cx="0" cy="432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1" name="Imagen 20" descr="Dibujo en blanco y negro&#10;&#10;Descripción generada automáticamente con confianza media">
            <a:extLst>
              <a:ext uri="{FF2B5EF4-FFF2-40B4-BE49-F238E27FC236}">
                <a16:creationId xmlns:a16="http://schemas.microsoft.com/office/drawing/2014/main" id="{31975669-C5E2-2492-AB6D-43B470AC8A1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91966" y="6382821"/>
            <a:ext cx="923667" cy="323169"/>
          </a:xfrm>
          <a:prstGeom prst="rect">
            <a:avLst/>
          </a:prstGeom>
        </p:spPr>
      </p:pic>
    </p:spTree>
    <p:extLst>
      <p:ext uri="{BB962C8B-B14F-4D97-AF65-F5344CB8AC3E}">
        <p14:creationId xmlns:p14="http://schemas.microsoft.com/office/powerpoint/2010/main" val="1329085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581E6A82-1D67-46AC-A866-5EB225C9948A}"/>
              </a:ext>
            </a:extLst>
          </p:cNvPr>
          <p:cNvSpPr/>
          <p:nvPr/>
        </p:nvSpPr>
        <p:spPr>
          <a:xfrm>
            <a:off x="514307" y="636432"/>
            <a:ext cx="6579775" cy="4262140"/>
          </a:xfrm>
          <a:prstGeom prst="rect">
            <a:avLst/>
          </a:prstGeom>
          <a:noFill/>
          <a:ln w="3175">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ángulo 15">
            <a:extLst>
              <a:ext uri="{FF2B5EF4-FFF2-40B4-BE49-F238E27FC236}">
                <a16:creationId xmlns:a16="http://schemas.microsoft.com/office/drawing/2014/main" id="{E84B9417-FDD5-4A58-B6D7-8B2EA5AD3194}"/>
              </a:ext>
            </a:extLst>
          </p:cNvPr>
          <p:cNvSpPr/>
          <p:nvPr/>
        </p:nvSpPr>
        <p:spPr>
          <a:xfrm>
            <a:off x="1091831" y="829844"/>
            <a:ext cx="1407116" cy="369332"/>
          </a:xfrm>
          <a:prstGeom prst="rect">
            <a:avLst/>
          </a:prstGeom>
        </p:spPr>
        <p:txBody>
          <a:bodyPr wrap="none">
            <a:spAutoFit/>
          </a:bodyPr>
          <a:lstStyle/>
          <a:p>
            <a:r>
              <a:rPr lang="en-US" b="1" dirty="0" err="1">
                <a:solidFill>
                  <a:srgbClr val="0070C0"/>
                </a:solidFill>
              </a:rPr>
              <a:t>Metodología</a:t>
            </a:r>
            <a:endParaRPr lang="en-US" dirty="0">
              <a:solidFill>
                <a:srgbClr val="0070C0"/>
              </a:solidFill>
            </a:endParaRPr>
          </a:p>
        </p:txBody>
      </p:sp>
      <p:sp>
        <p:nvSpPr>
          <p:cNvPr id="48" name="Rectángulo 47">
            <a:extLst>
              <a:ext uri="{FF2B5EF4-FFF2-40B4-BE49-F238E27FC236}">
                <a16:creationId xmlns:a16="http://schemas.microsoft.com/office/drawing/2014/main" id="{CBCF8AEA-CC1D-454F-9BCF-94470E4D88FC}"/>
              </a:ext>
            </a:extLst>
          </p:cNvPr>
          <p:cNvSpPr/>
          <p:nvPr/>
        </p:nvSpPr>
        <p:spPr>
          <a:xfrm>
            <a:off x="526441" y="1307448"/>
            <a:ext cx="6458975" cy="3631763"/>
          </a:xfrm>
          <a:prstGeom prst="rect">
            <a:avLst/>
          </a:prstGeom>
        </p:spPr>
        <p:txBody>
          <a:bodyPr wrap="square">
            <a:spAutoFit/>
          </a:bodyPr>
          <a:lstStyle/>
          <a:p>
            <a:pPr marL="111125"/>
            <a:r>
              <a:rPr lang="en-US" sz="1000" dirty="0">
                <a:latin typeface="Calibri" panose="020F0502020204030204" pitchFamily="34" charset="0"/>
                <a:cs typeface="Calibri" panose="020F0502020204030204" pitchFamily="34" charset="0"/>
              </a:rPr>
              <a:t>Antes de </a:t>
            </a:r>
            <a:r>
              <a:rPr lang="en-US" sz="1000" dirty="0" err="1">
                <a:latin typeface="Calibri" panose="020F0502020204030204" pitchFamily="34" charset="0"/>
                <a:cs typeface="Calibri" panose="020F0502020204030204" pitchFamily="34" charset="0"/>
              </a:rPr>
              <a:t>iniciar</a:t>
            </a:r>
            <a:r>
              <a:rPr lang="en-US" sz="1000" dirty="0">
                <a:latin typeface="Calibri" panose="020F0502020204030204" pitchFamily="34" charset="0"/>
                <a:cs typeface="Calibri" panose="020F0502020204030204" pitchFamily="34" charset="0"/>
              </a:rPr>
              <a:t> la </a:t>
            </a:r>
            <a:r>
              <a:rPr lang="en-US" sz="1000" dirty="0" err="1">
                <a:latin typeface="Calibri" panose="020F0502020204030204" pitchFamily="34" charset="0"/>
                <a:cs typeface="Calibri" panose="020F0502020204030204" pitchFamily="34" charset="0"/>
              </a:rPr>
              <a:t>sesión</a:t>
            </a:r>
            <a:r>
              <a:rPr lang="en-US" sz="1000" dirty="0">
                <a:latin typeface="Calibri" panose="020F0502020204030204" pitchFamily="34" charset="0"/>
                <a:cs typeface="Calibri" panose="020F0502020204030204" pitchFamily="34" charset="0"/>
              </a:rPr>
              <a:t>: </a:t>
            </a:r>
          </a:p>
          <a:p>
            <a:pPr marL="346075" indent="-234950">
              <a:buFont typeface="+mj-lt"/>
              <a:buAutoNum type="alphaLcPeriod"/>
            </a:pPr>
            <a:r>
              <a:rPr lang="en-US" sz="1000" dirty="0" err="1">
                <a:latin typeface="Calibri" panose="020F0502020204030204" pitchFamily="34" charset="0"/>
                <a:cs typeface="Calibri" panose="020F0502020204030204" pitchFamily="34" charset="0"/>
              </a:rPr>
              <a:t>Recopilar</a:t>
            </a:r>
            <a:r>
              <a:rPr lang="en-US" sz="1000" dirty="0">
                <a:latin typeface="Calibri" panose="020F0502020204030204" pitchFamily="34" charset="0"/>
                <a:cs typeface="Calibri" panose="020F0502020204030204" pitchFamily="34" charset="0"/>
              </a:rPr>
              <a:t> las ideas a </a:t>
            </a:r>
            <a:r>
              <a:rPr lang="en-US" sz="1000" dirty="0" err="1">
                <a:latin typeface="Calibri" panose="020F0502020204030204" pitchFamily="34" charset="0"/>
                <a:cs typeface="Calibri" panose="020F0502020204030204" pitchFamily="34" charset="0"/>
              </a:rPr>
              <a:t>analizar</a:t>
            </a:r>
            <a:r>
              <a:rPr lang="en-US" sz="1000" dirty="0">
                <a:latin typeface="Calibri" panose="020F0502020204030204" pitchFamily="34" charset="0"/>
                <a:cs typeface="Calibri" panose="020F0502020204030204" pitchFamily="34" charset="0"/>
              </a:rPr>
              <a:t> (o bien </a:t>
            </a:r>
            <a:r>
              <a:rPr lang="en-US" sz="1000" dirty="0" err="1">
                <a:latin typeface="Calibri" panose="020F0502020204030204" pitchFamily="34" charset="0"/>
                <a:cs typeface="Calibri" panose="020F0502020204030204" pitchFamily="34" charset="0"/>
              </a:rPr>
              <a:t>puede</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aplicarse</a:t>
            </a:r>
            <a:r>
              <a:rPr lang="en-US" sz="1000" dirty="0">
                <a:latin typeface="Calibri" panose="020F0502020204030204" pitchFamily="34" charset="0"/>
                <a:cs typeface="Calibri" panose="020F0502020204030204" pitchFamily="34" charset="0"/>
              </a:rPr>
              <a:t> al final de </a:t>
            </a:r>
            <a:r>
              <a:rPr lang="en-US" sz="1000" dirty="0" err="1">
                <a:latin typeface="Calibri" panose="020F0502020204030204" pitchFamily="34" charset="0"/>
                <a:cs typeface="Calibri" panose="020F0502020204030204" pitchFamily="34" charset="0"/>
              </a:rPr>
              <a:t>una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sesión</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donde</a:t>
            </a:r>
            <a:r>
              <a:rPr lang="en-US" sz="1000" dirty="0">
                <a:latin typeface="Calibri" panose="020F0502020204030204" pitchFamily="34" charset="0"/>
                <a:cs typeface="Calibri" panose="020F0502020204030204" pitchFamily="34" charset="0"/>
              </a:rPr>
              <a:t> se </a:t>
            </a:r>
            <a:r>
              <a:rPr lang="en-US" sz="1000" dirty="0" err="1">
                <a:latin typeface="Calibri" panose="020F0502020204030204" pitchFamily="34" charset="0"/>
                <a:cs typeface="Calibri" panose="020F0502020204030204" pitchFamily="34" charset="0"/>
              </a:rPr>
              <a:t>hayan</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generado</a:t>
            </a:r>
            <a:r>
              <a:rPr lang="en-US" sz="1000" dirty="0">
                <a:latin typeface="Calibri" panose="020F0502020204030204" pitchFamily="34" charset="0"/>
                <a:cs typeface="Calibri" panose="020F0502020204030204" pitchFamily="34" charset="0"/>
              </a:rPr>
              <a:t> ideas).</a:t>
            </a:r>
          </a:p>
          <a:p>
            <a:pPr marL="346075" indent="-234950">
              <a:buFont typeface="+mj-lt"/>
              <a:buAutoNum type="alphaLcPeriod"/>
            </a:pPr>
            <a:r>
              <a:rPr lang="en-US" sz="1000" dirty="0" err="1">
                <a:latin typeface="Calibri" panose="020F0502020204030204" pitchFamily="34" charset="0"/>
                <a:cs typeface="Calibri" panose="020F0502020204030204" pitchFamily="34" charset="0"/>
              </a:rPr>
              <a:t>Definir</a:t>
            </a:r>
            <a:r>
              <a:rPr lang="en-US" sz="1000" dirty="0">
                <a:latin typeface="Calibri" panose="020F0502020204030204" pitchFamily="34" charset="0"/>
                <a:cs typeface="Calibri" panose="020F0502020204030204" pitchFamily="34" charset="0"/>
              </a:rPr>
              <a:t> la forma de </a:t>
            </a:r>
            <a:r>
              <a:rPr lang="en-US" sz="1000" dirty="0" err="1">
                <a:latin typeface="Calibri" panose="020F0502020204030204" pitchFamily="34" charset="0"/>
                <a:cs typeface="Calibri" panose="020F0502020204030204" pitchFamily="34" charset="0"/>
              </a:rPr>
              <a:t>aplicar</a:t>
            </a:r>
            <a:r>
              <a:rPr lang="en-US" sz="1000" dirty="0">
                <a:latin typeface="Calibri" panose="020F0502020204030204" pitchFamily="34" charset="0"/>
                <a:cs typeface="Calibri" panose="020F0502020204030204" pitchFamily="34" charset="0"/>
              </a:rPr>
              <a:t> la </a:t>
            </a:r>
            <a:r>
              <a:rPr lang="en-US" sz="1000" dirty="0" err="1">
                <a:latin typeface="Calibri" panose="020F0502020204030204" pitchFamily="34" charset="0"/>
                <a:cs typeface="Calibri" panose="020F0502020204030204" pitchFamily="34" charset="0"/>
              </a:rPr>
              <a:t>técnica</a:t>
            </a:r>
            <a:endParaRPr lang="en-US" sz="1000" dirty="0">
              <a:latin typeface="Calibri" panose="020F0502020204030204" pitchFamily="34" charset="0"/>
              <a:cs typeface="Calibri" panose="020F0502020204030204" pitchFamily="34" charset="0"/>
            </a:endParaRPr>
          </a:p>
          <a:p>
            <a:pPr marL="803275" lvl="1" indent="-234950">
              <a:buFont typeface="+mj-lt"/>
              <a:buAutoNum type="alphaLcPeriod"/>
            </a:pPr>
            <a:r>
              <a:rPr lang="es-MX" sz="1000" dirty="0"/>
              <a:t>TODO EL GRUPO ES EL MISMO TIPO DE SOMBRERO EN CADA RONDA. Hacer rondas donde las ideas se analizan entre todo el grupo bajo el mismo tipo de sombrero.  Cada idea es estudiada con cada perspectiva y se van tomando decisiones al haber analizado desde todos los sombreros. Por ejemplo:  </a:t>
            </a:r>
            <a:r>
              <a:rPr lang="es-MX" sz="1000" b="1" dirty="0"/>
              <a:t>6 minutos para cada sombrero.</a:t>
            </a:r>
          </a:p>
          <a:p>
            <a:pPr marL="803275" lvl="1" indent="-234950">
              <a:buFont typeface="+mj-lt"/>
              <a:buAutoNum type="alphaLcPeriod"/>
            </a:pPr>
            <a:r>
              <a:rPr lang="es-MX" sz="1000" dirty="0"/>
              <a:t>CADA PERSONA USA UN SOMBRERO. Si la cantidad de participantes lo permite, se reparten los sombreros, cada persona asume el “ROL” y emite argumentos y comentarios basado en ese tipo de pensamiento. Cada idea se analiza entre 6 o más participantes.</a:t>
            </a:r>
          </a:p>
          <a:p>
            <a:pPr marL="346075" indent="-234950">
              <a:buFont typeface="+mj-lt"/>
              <a:buAutoNum type="alphaLcPeriod"/>
            </a:pPr>
            <a:endParaRPr lang="en-US" sz="1000" dirty="0">
              <a:latin typeface="Calibri" panose="020F0502020204030204" pitchFamily="34" charset="0"/>
              <a:cs typeface="Calibri" panose="020F0502020204030204" pitchFamily="34" charset="0"/>
            </a:endParaRPr>
          </a:p>
          <a:p>
            <a:pPr marL="111125"/>
            <a:r>
              <a:rPr lang="en-US" sz="1000" dirty="0">
                <a:latin typeface="Calibri" panose="020F0502020204030204" pitchFamily="34" charset="0"/>
                <a:cs typeface="Calibri" panose="020F0502020204030204" pitchFamily="34" charset="0"/>
              </a:rPr>
              <a:t>Durante la </a:t>
            </a:r>
            <a:r>
              <a:rPr lang="en-US" sz="1000" dirty="0" err="1">
                <a:latin typeface="Calibri" panose="020F0502020204030204" pitchFamily="34" charset="0"/>
                <a:cs typeface="Calibri" panose="020F0502020204030204" pitchFamily="34" charset="0"/>
              </a:rPr>
              <a:t>sesión</a:t>
            </a:r>
            <a:r>
              <a:rPr lang="en-US" sz="1000" dirty="0">
                <a:latin typeface="Calibri" panose="020F0502020204030204" pitchFamily="34" charset="0"/>
                <a:cs typeface="Calibri" panose="020F0502020204030204" pitchFamily="34" charset="0"/>
              </a:rPr>
              <a:t>: </a:t>
            </a:r>
          </a:p>
          <a:p>
            <a:pPr marL="346075" indent="-234950">
              <a:buFont typeface="+mj-lt"/>
              <a:buAutoNum type="alphaLcPeriod"/>
            </a:pPr>
            <a:r>
              <a:rPr lang="en-US" sz="1000" dirty="0" err="1">
                <a:latin typeface="Calibri" panose="020F0502020204030204" pitchFamily="34" charset="0"/>
                <a:cs typeface="Calibri" panose="020F0502020204030204" pitchFamily="34" charset="0"/>
              </a:rPr>
              <a:t>Colocar</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en</a:t>
            </a:r>
            <a:r>
              <a:rPr lang="en-US" sz="1000" dirty="0">
                <a:latin typeface="Calibri" panose="020F0502020204030204" pitchFamily="34" charset="0"/>
                <a:cs typeface="Calibri" panose="020F0502020204030204" pitchFamily="34" charset="0"/>
              </a:rPr>
              <a:t> un </a:t>
            </a:r>
            <a:r>
              <a:rPr lang="en-US" sz="1000" dirty="0" err="1">
                <a:latin typeface="Calibri" panose="020F0502020204030204" pitchFamily="34" charset="0"/>
                <a:cs typeface="Calibri" panose="020F0502020204030204" pitchFamily="34" charset="0"/>
              </a:rPr>
              <a:t>lugar</a:t>
            </a:r>
            <a:r>
              <a:rPr lang="en-US" sz="1000" dirty="0">
                <a:latin typeface="Calibri" panose="020F0502020204030204" pitchFamily="34" charset="0"/>
                <a:cs typeface="Calibri" panose="020F0502020204030204" pitchFamily="34" charset="0"/>
              </a:rPr>
              <a:t> visible </a:t>
            </a:r>
            <a:r>
              <a:rPr lang="en-US" sz="1000" dirty="0" err="1">
                <a:latin typeface="Calibri" panose="020F0502020204030204" pitchFamily="34" charset="0"/>
                <a:cs typeface="Calibri" panose="020F0502020204030204" pitchFamily="34" charset="0"/>
              </a:rPr>
              <a:t>el</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tablero</a:t>
            </a:r>
            <a:r>
              <a:rPr lang="en-US" sz="1000" dirty="0">
                <a:latin typeface="Calibri" panose="020F0502020204030204" pitchFamily="34" charset="0"/>
                <a:cs typeface="Calibri" panose="020F0502020204030204" pitchFamily="34" charset="0"/>
              </a:rPr>
              <a:t> de </a:t>
            </a:r>
            <a:r>
              <a:rPr lang="en-US" sz="1000" dirty="0" err="1">
                <a:latin typeface="Calibri" panose="020F0502020204030204" pitchFamily="34" charset="0"/>
                <a:cs typeface="Calibri" panose="020F0502020204030204" pitchFamily="34" charset="0"/>
              </a:rPr>
              <a:t>trabajo</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impreso</a:t>
            </a:r>
            <a:r>
              <a:rPr lang="en-US" sz="1000" dirty="0">
                <a:latin typeface="Calibri" panose="020F0502020204030204" pitchFamily="34" charset="0"/>
                <a:cs typeface="Calibri" panose="020F0502020204030204" pitchFamily="34" charset="0"/>
              </a:rPr>
              <a:t> o usar un </a:t>
            </a:r>
            <a:r>
              <a:rPr lang="en-US" sz="1000" dirty="0" err="1">
                <a:latin typeface="Calibri" panose="020F0502020204030204" pitchFamily="34" charset="0"/>
                <a:cs typeface="Calibri" panose="020F0502020204030204" pitchFamily="34" charset="0"/>
              </a:rPr>
              <a:t>pizarrón</a:t>
            </a:r>
            <a:r>
              <a:rPr lang="en-US" sz="1000" dirty="0">
                <a:latin typeface="Calibri" panose="020F0502020204030204" pitchFamily="34" charset="0"/>
                <a:cs typeface="Calibri" panose="020F0502020204030204" pitchFamily="34" charset="0"/>
              </a:rPr>
              <a:t> para </a:t>
            </a:r>
            <a:r>
              <a:rPr lang="en-US" sz="1000" dirty="0" err="1">
                <a:latin typeface="Calibri" panose="020F0502020204030204" pitchFamily="34" charset="0"/>
                <a:cs typeface="Calibri" panose="020F0502020204030204" pitchFamily="34" charset="0"/>
              </a:rPr>
              <a:t>construirlo</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en</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grande</a:t>
            </a:r>
            <a:r>
              <a:rPr lang="en-US" sz="1000" dirty="0">
                <a:latin typeface="Calibri" panose="020F0502020204030204" pitchFamily="34" charset="0"/>
                <a:cs typeface="Calibri" panose="020F0502020204030204" pitchFamily="34" charset="0"/>
              </a:rPr>
              <a:t>)</a:t>
            </a:r>
          </a:p>
          <a:p>
            <a:pPr marL="346075" indent="-234950">
              <a:buFont typeface="+mj-lt"/>
              <a:buAutoNum type="alphaLcPeriod"/>
            </a:pPr>
            <a:r>
              <a:rPr lang="en-US" sz="1000" dirty="0" err="1">
                <a:latin typeface="Calibri" panose="020F0502020204030204" pitchFamily="34" charset="0"/>
                <a:cs typeface="Calibri" panose="020F0502020204030204" pitchFamily="34" charset="0"/>
              </a:rPr>
              <a:t>Explicar</a:t>
            </a:r>
            <a:r>
              <a:rPr lang="en-US" sz="1000" dirty="0">
                <a:latin typeface="Calibri" panose="020F0502020204030204" pitchFamily="34" charset="0"/>
                <a:cs typeface="Calibri" panose="020F0502020204030204" pitchFamily="34" charset="0"/>
              </a:rPr>
              <a:t> al </a:t>
            </a:r>
            <a:r>
              <a:rPr lang="en-US" sz="1000" dirty="0" err="1">
                <a:latin typeface="Calibri" panose="020F0502020204030204" pitchFamily="34" charset="0"/>
                <a:cs typeface="Calibri" panose="020F0502020204030204" pitchFamily="34" charset="0"/>
              </a:rPr>
              <a:t>grupo</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el</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propósito</a:t>
            </a:r>
            <a:r>
              <a:rPr lang="en-US" sz="1000" dirty="0">
                <a:latin typeface="Calibri" panose="020F0502020204030204" pitchFamily="34" charset="0"/>
                <a:cs typeface="Calibri" panose="020F0502020204030204" pitchFamily="34" charset="0"/>
              </a:rPr>
              <a:t> de la </a:t>
            </a:r>
            <a:r>
              <a:rPr lang="en-US" sz="1000" dirty="0" err="1">
                <a:latin typeface="Calibri" panose="020F0502020204030204" pitchFamily="34" charset="0"/>
                <a:cs typeface="Calibri" panose="020F0502020204030204" pitchFamily="34" charset="0"/>
              </a:rPr>
              <a:t>dinámica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Analizar</a:t>
            </a:r>
            <a:r>
              <a:rPr lang="en-US" sz="1000" dirty="0">
                <a:latin typeface="Calibri" panose="020F0502020204030204" pitchFamily="34" charset="0"/>
                <a:cs typeface="Calibri" panose="020F0502020204030204" pitchFamily="34" charset="0"/>
              </a:rPr>
              <a:t> y </a:t>
            </a:r>
            <a:r>
              <a:rPr lang="en-US" sz="1000" dirty="0" err="1">
                <a:latin typeface="Calibri" panose="020F0502020204030204" pitchFamily="34" charset="0"/>
                <a:cs typeface="Calibri" panose="020F0502020204030204" pitchFamily="34" charset="0"/>
              </a:rPr>
              <a:t>evaluar</a:t>
            </a:r>
            <a:r>
              <a:rPr lang="en-US" sz="1000" dirty="0">
                <a:latin typeface="Calibri" panose="020F0502020204030204" pitchFamily="34" charset="0"/>
                <a:cs typeface="Calibri" panose="020F0502020204030204" pitchFamily="34" charset="0"/>
              </a:rPr>
              <a:t> las ideas </a:t>
            </a:r>
            <a:r>
              <a:rPr lang="en-US" sz="1000" dirty="0" err="1">
                <a:latin typeface="Calibri" panose="020F0502020204030204" pitchFamily="34" charset="0"/>
                <a:cs typeface="Calibri" panose="020F0502020204030204" pitchFamily="34" charset="0"/>
              </a:rPr>
              <a:t>disponibles</a:t>
            </a:r>
            <a:r>
              <a:rPr lang="en-US" sz="1000" dirty="0">
                <a:latin typeface="Calibri" panose="020F0502020204030204" pitchFamily="34" charset="0"/>
                <a:cs typeface="Calibri" panose="020F0502020204030204" pitchFamily="34" charset="0"/>
              </a:rPr>
              <a:t>. </a:t>
            </a:r>
          </a:p>
          <a:p>
            <a:pPr marL="346075" indent="-234950">
              <a:buFont typeface="+mj-lt"/>
              <a:buAutoNum type="alphaLcPeriod"/>
            </a:pPr>
            <a:r>
              <a:rPr lang="en-US" sz="1000" dirty="0" err="1">
                <a:latin typeface="Calibri" panose="020F0502020204030204" pitchFamily="34" charset="0"/>
                <a:cs typeface="Calibri" panose="020F0502020204030204" pitchFamily="34" charset="0"/>
              </a:rPr>
              <a:t>Explicar</a:t>
            </a:r>
            <a:r>
              <a:rPr lang="en-US" sz="1000" dirty="0">
                <a:latin typeface="Calibri" panose="020F0502020204030204" pitchFamily="34" charset="0"/>
                <a:cs typeface="Calibri" panose="020F0502020204030204" pitchFamily="34" charset="0"/>
              </a:rPr>
              <a:t> al </a:t>
            </a:r>
            <a:r>
              <a:rPr lang="en-US" sz="1000" dirty="0" err="1">
                <a:latin typeface="Calibri" panose="020F0502020204030204" pitchFamily="34" charset="0"/>
                <a:cs typeface="Calibri" panose="020F0502020204030204" pitchFamily="34" charset="0"/>
              </a:rPr>
              <a:t>grupo</a:t>
            </a:r>
            <a:r>
              <a:rPr lang="en-US" sz="1000" dirty="0">
                <a:latin typeface="Calibri" panose="020F0502020204030204" pitchFamily="34" charset="0"/>
                <a:cs typeface="Calibri" panose="020F0502020204030204" pitchFamily="34" charset="0"/>
              </a:rPr>
              <a:t> la forma </a:t>
            </a:r>
            <a:r>
              <a:rPr lang="en-US" sz="1000" dirty="0" err="1">
                <a:latin typeface="Calibri" panose="020F0502020204030204" pitchFamily="34" charset="0"/>
                <a:cs typeface="Calibri" panose="020F0502020204030204" pitchFamily="34" charset="0"/>
              </a:rPr>
              <a:t>en</a:t>
            </a:r>
            <a:r>
              <a:rPr lang="en-US" sz="1000" dirty="0">
                <a:latin typeface="Calibri" panose="020F0502020204030204" pitchFamily="34" charset="0"/>
                <a:cs typeface="Calibri" panose="020F0502020204030204" pitchFamily="34" charset="0"/>
              </a:rPr>
              <a:t> que se </a:t>
            </a:r>
            <a:r>
              <a:rPr lang="en-US" sz="1000" dirty="0" err="1">
                <a:latin typeface="Calibri" panose="020F0502020204030204" pitchFamily="34" charset="0"/>
                <a:cs typeface="Calibri" panose="020F0502020204030204" pitchFamily="34" charset="0"/>
              </a:rPr>
              <a:t>realizará</a:t>
            </a:r>
            <a:r>
              <a:rPr lang="en-US" sz="1000" dirty="0">
                <a:latin typeface="Calibri" panose="020F0502020204030204" pitchFamily="34" charset="0"/>
                <a:cs typeface="Calibri" panose="020F0502020204030204" pitchFamily="34" charset="0"/>
              </a:rPr>
              <a:t> la </a:t>
            </a:r>
            <a:r>
              <a:rPr lang="en-US" sz="1000" dirty="0" err="1">
                <a:latin typeface="Calibri" panose="020F0502020204030204" pitchFamily="34" charset="0"/>
                <a:cs typeface="Calibri" panose="020F0502020204030204" pitchFamily="34" charset="0"/>
              </a:rPr>
              <a:t>dinámica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asignando</a:t>
            </a:r>
            <a:r>
              <a:rPr lang="en-US" sz="1000" dirty="0">
                <a:latin typeface="Calibri" panose="020F0502020204030204" pitchFamily="34" charset="0"/>
                <a:cs typeface="Calibri" panose="020F0502020204030204" pitchFamily="34" charset="0"/>
              </a:rPr>
              <a:t> los sombreros </a:t>
            </a:r>
            <a:r>
              <a:rPr lang="en-US" sz="1000" dirty="0" err="1">
                <a:latin typeface="Calibri" panose="020F0502020204030204" pitchFamily="34" charset="0"/>
                <a:cs typeface="Calibri" panose="020F0502020204030204" pitchFamily="34" charset="0"/>
              </a:rPr>
              <a:t>conforme</a:t>
            </a:r>
            <a:r>
              <a:rPr lang="en-US" sz="1000" dirty="0">
                <a:latin typeface="Calibri" panose="020F0502020204030204" pitchFamily="34" charset="0"/>
                <a:cs typeface="Calibri" panose="020F0502020204030204" pitchFamily="34" charset="0"/>
              </a:rPr>
              <a:t> se </a:t>
            </a:r>
            <a:r>
              <a:rPr lang="en-US" sz="1000" dirty="0" err="1">
                <a:latin typeface="Calibri" panose="020F0502020204030204" pitchFamily="34" charset="0"/>
                <a:cs typeface="Calibri" panose="020F0502020204030204" pitchFamily="34" charset="0"/>
              </a:rPr>
              <a:t>hará</a:t>
            </a:r>
            <a:r>
              <a:rPr lang="en-US" sz="1000" dirty="0">
                <a:latin typeface="Calibri" panose="020F0502020204030204" pitchFamily="34" charset="0"/>
                <a:cs typeface="Calibri" panose="020F0502020204030204" pitchFamily="34" charset="0"/>
              </a:rPr>
              <a:t> la </a:t>
            </a:r>
            <a:r>
              <a:rPr lang="en-US" sz="1000" dirty="0" err="1">
                <a:latin typeface="Calibri" panose="020F0502020204030204" pitchFamily="34" charset="0"/>
                <a:cs typeface="Calibri" panose="020F0502020204030204" pitchFamily="34" charset="0"/>
              </a:rPr>
              <a:t>dinámica</a:t>
            </a:r>
            <a:r>
              <a:rPr lang="en-US" sz="1000" dirty="0">
                <a:latin typeface="Calibri" panose="020F0502020204030204" pitchFamily="34" charset="0"/>
                <a:cs typeface="Calibri" panose="020F0502020204030204" pitchFamily="34" charset="0"/>
              </a:rPr>
              <a:t>. Es ideal que la o las personas con </a:t>
            </a:r>
            <a:r>
              <a:rPr lang="en-US" sz="1000" dirty="0" err="1">
                <a:latin typeface="Calibri" panose="020F0502020204030204" pitchFamily="34" charset="0"/>
                <a:cs typeface="Calibri" panose="020F0502020204030204" pitchFamily="34" charset="0"/>
              </a:rPr>
              <a:t>determinado</a:t>
            </a:r>
            <a:r>
              <a:rPr lang="en-US" sz="1000" dirty="0">
                <a:latin typeface="Calibri" panose="020F0502020204030204" pitchFamily="34" charset="0"/>
                <a:cs typeface="Calibri" panose="020F0502020204030204" pitchFamily="34" charset="0"/>
              </a:rPr>
              <a:t> sombrero </a:t>
            </a:r>
            <a:r>
              <a:rPr lang="en-US" sz="1000" dirty="0" err="1">
                <a:latin typeface="Calibri" panose="020F0502020204030204" pitchFamily="34" charset="0"/>
                <a:cs typeface="Calibri" panose="020F0502020204030204" pitchFamily="34" charset="0"/>
              </a:rPr>
              <a:t>tengan</a:t>
            </a:r>
            <a:r>
              <a:rPr lang="en-US" sz="1000" dirty="0">
                <a:latin typeface="Calibri" panose="020F0502020204030204" pitchFamily="34" charset="0"/>
                <a:cs typeface="Calibri" panose="020F0502020204030204" pitchFamily="34" charset="0"/>
              </a:rPr>
              <a:t> un </a:t>
            </a:r>
            <a:r>
              <a:rPr lang="en-US" sz="1000" dirty="0" err="1">
                <a:latin typeface="Calibri" panose="020F0502020204030204" pitchFamily="34" charset="0"/>
                <a:cs typeface="Calibri" panose="020F0502020204030204" pitchFamily="34" charset="0"/>
              </a:rPr>
              <a:t>objeto</a:t>
            </a:r>
            <a:r>
              <a:rPr lang="en-US" sz="1000" dirty="0">
                <a:latin typeface="Calibri" panose="020F0502020204030204" pitchFamily="34" charset="0"/>
                <a:cs typeface="Calibri" panose="020F0502020204030204" pitchFamily="34" charset="0"/>
              </a:rPr>
              <a:t> visible del color del sombrero </a:t>
            </a:r>
            <a:r>
              <a:rPr lang="en-US" sz="1000" dirty="0" err="1">
                <a:latin typeface="Calibri" panose="020F0502020204030204" pitchFamily="34" charset="0"/>
                <a:cs typeface="Calibri" panose="020F0502020204030204" pitchFamily="34" charset="0"/>
              </a:rPr>
              <a:t>correspondiente</a:t>
            </a:r>
            <a:r>
              <a:rPr lang="en-US" sz="1000" dirty="0">
                <a:latin typeface="Calibri" panose="020F0502020204030204" pitchFamily="34" charset="0"/>
                <a:cs typeface="Calibri" panose="020F0502020204030204" pitchFamily="34" charset="0"/>
              </a:rPr>
              <a:t>, de </a:t>
            </a:r>
            <a:r>
              <a:rPr lang="en-US" sz="1000" dirty="0" err="1">
                <a:latin typeface="Calibri" panose="020F0502020204030204" pitchFamily="34" charset="0"/>
                <a:cs typeface="Calibri" panose="020F0502020204030204" pitchFamily="34" charset="0"/>
              </a:rPr>
              <a:t>esta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manera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siempre</a:t>
            </a:r>
            <a:r>
              <a:rPr lang="en-US" sz="1000" dirty="0">
                <a:latin typeface="Calibri" panose="020F0502020204030204" pitchFamily="34" charset="0"/>
                <a:cs typeface="Calibri" panose="020F0502020204030204" pitchFamily="34" charset="0"/>
              </a:rPr>
              <a:t> es visible </a:t>
            </a:r>
            <a:r>
              <a:rPr lang="en-US" sz="1000" dirty="0" err="1">
                <a:latin typeface="Calibri" panose="020F0502020204030204" pitchFamily="34" charset="0"/>
                <a:cs typeface="Calibri" panose="020F0502020204030204" pitchFamily="34" charset="0"/>
              </a:rPr>
              <a:t>el</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rol</a:t>
            </a:r>
            <a:r>
              <a:rPr lang="en-US" sz="1000" dirty="0">
                <a:latin typeface="Calibri" panose="020F0502020204030204" pitchFamily="34" charset="0"/>
                <a:cs typeface="Calibri" panose="020F0502020204030204" pitchFamily="34" charset="0"/>
              </a:rPr>
              <a:t> y </a:t>
            </a:r>
            <a:r>
              <a:rPr lang="en-US" sz="1000" dirty="0" err="1">
                <a:latin typeface="Calibri" panose="020F0502020204030204" pitchFamily="34" charset="0"/>
                <a:cs typeface="Calibri" panose="020F0502020204030204" pitchFamily="34" charset="0"/>
              </a:rPr>
              <a:t>perspectiva</a:t>
            </a:r>
            <a:r>
              <a:rPr lang="en-US" sz="1000" dirty="0">
                <a:latin typeface="Calibri" panose="020F0502020204030204" pitchFamily="34" charset="0"/>
                <a:cs typeface="Calibri" panose="020F0502020204030204" pitchFamily="34" charset="0"/>
              </a:rPr>
              <a:t> que </a:t>
            </a:r>
            <a:r>
              <a:rPr lang="en-US" sz="1000" dirty="0" err="1">
                <a:latin typeface="Calibri" panose="020F0502020204030204" pitchFamily="34" charset="0"/>
                <a:cs typeface="Calibri" panose="020F0502020204030204" pitchFamily="34" charset="0"/>
              </a:rPr>
              <a:t>deberá</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asumir</a:t>
            </a:r>
            <a:r>
              <a:rPr lang="en-US" sz="1000" dirty="0">
                <a:latin typeface="Calibri" panose="020F0502020204030204" pitchFamily="34" charset="0"/>
                <a:cs typeface="Calibri" panose="020F0502020204030204" pitchFamily="34" charset="0"/>
              </a:rPr>
              <a:t>. </a:t>
            </a:r>
          </a:p>
          <a:p>
            <a:pPr marL="346075" indent="-234950">
              <a:buFont typeface="+mj-lt"/>
              <a:buAutoNum type="alphaLcPeriod"/>
            </a:pPr>
            <a:r>
              <a:rPr lang="en-US" sz="1000" dirty="0" err="1">
                <a:latin typeface="Calibri" panose="020F0502020204030204" pitchFamily="34" charset="0"/>
                <a:cs typeface="Calibri" panose="020F0502020204030204" pitchFamily="34" charset="0"/>
              </a:rPr>
              <a:t>Comenzar</a:t>
            </a:r>
            <a:r>
              <a:rPr lang="en-US" sz="1000" dirty="0">
                <a:latin typeface="Calibri" panose="020F0502020204030204" pitchFamily="34" charset="0"/>
                <a:cs typeface="Calibri" panose="020F0502020204030204" pitchFamily="34" charset="0"/>
              </a:rPr>
              <a:t> con </a:t>
            </a:r>
            <a:r>
              <a:rPr lang="en-US" sz="1000" dirty="0" err="1">
                <a:latin typeface="Calibri" panose="020F0502020204030204" pitchFamily="34" charset="0"/>
                <a:cs typeface="Calibri" panose="020F0502020204030204" pitchFamily="34" charset="0"/>
              </a:rPr>
              <a:t>una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ronda</a:t>
            </a:r>
            <a:r>
              <a:rPr lang="en-US" sz="1000" dirty="0">
                <a:latin typeface="Calibri" panose="020F0502020204030204" pitchFamily="34" charset="0"/>
                <a:cs typeface="Calibri" panose="020F0502020204030204" pitchFamily="34" charset="0"/>
              </a:rPr>
              <a:t> de </a:t>
            </a:r>
            <a:r>
              <a:rPr lang="en-US" sz="1000" dirty="0" err="1">
                <a:latin typeface="Calibri" panose="020F0502020204030204" pitchFamily="34" charset="0"/>
                <a:cs typeface="Calibri" panose="020F0502020204030204" pitchFamily="34" charset="0"/>
              </a:rPr>
              <a:t>prueba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tomando</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una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primera</a:t>
            </a:r>
            <a:r>
              <a:rPr lang="en-US" sz="1000" dirty="0">
                <a:latin typeface="Calibri" panose="020F0502020204030204" pitchFamily="34" charset="0"/>
                <a:cs typeface="Calibri" panose="020F0502020204030204" pitchFamily="34" charset="0"/>
              </a:rPr>
              <a:t> idea y hacienda que </a:t>
            </a:r>
            <a:r>
              <a:rPr lang="en-US" sz="1000" dirty="0" err="1">
                <a:latin typeface="Calibri" panose="020F0502020204030204" pitchFamily="34" charset="0"/>
                <a:cs typeface="Calibri" panose="020F0502020204030204" pitchFamily="34" charset="0"/>
              </a:rPr>
              <a:t>cada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participante</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comparta</a:t>
            </a:r>
            <a:r>
              <a:rPr lang="en-US" sz="1000" dirty="0">
                <a:latin typeface="Calibri" panose="020F0502020204030204" pitchFamily="34" charset="0"/>
                <a:cs typeface="Calibri" panose="020F0502020204030204" pitchFamily="34" charset="0"/>
              </a:rPr>
              <a:t> ideas con base </a:t>
            </a:r>
            <a:r>
              <a:rPr lang="en-US" sz="1000" dirty="0" err="1">
                <a:latin typeface="Calibri" panose="020F0502020204030204" pitchFamily="34" charset="0"/>
                <a:cs typeface="Calibri" panose="020F0502020204030204" pitchFamily="34" charset="0"/>
              </a:rPr>
              <a:t>en</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el</a:t>
            </a:r>
            <a:r>
              <a:rPr lang="en-US" sz="1000" dirty="0">
                <a:latin typeface="Calibri" panose="020F0502020204030204" pitchFamily="34" charset="0"/>
                <a:cs typeface="Calibri" panose="020F0502020204030204" pitchFamily="34" charset="0"/>
              </a:rPr>
              <a:t> sombrero </a:t>
            </a:r>
            <a:r>
              <a:rPr lang="en-US" sz="1000" dirty="0" err="1">
                <a:latin typeface="Calibri" panose="020F0502020204030204" pitchFamily="34" charset="0"/>
                <a:cs typeface="Calibri" panose="020F0502020204030204" pitchFamily="34" charset="0"/>
              </a:rPr>
              <a:t>asignado</a:t>
            </a:r>
            <a:r>
              <a:rPr lang="en-US" sz="1000" dirty="0">
                <a:latin typeface="Calibri" panose="020F0502020204030204" pitchFamily="34" charset="0"/>
                <a:cs typeface="Calibri" panose="020F0502020204030204" pitchFamily="34" charset="0"/>
              </a:rPr>
              <a:t> (a la persona o al </a:t>
            </a:r>
            <a:r>
              <a:rPr lang="en-US" sz="1000" dirty="0" err="1">
                <a:latin typeface="Calibri" panose="020F0502020204030204" pitchFamily="34" charset="0"/>
                <a:cs typeface="Calibri" panose="020F0502020204030204" pitchFamily="34" charset="0"/>
              </a:rPr>
              <a:t>grupo</a:t>
            </a:r>
            <a:r>
              <a:rPr lang="en-US" sz="1000" dirty="0">
                <a:latin typeface="Calibri" panose="020F0502020204030204" pitchFamily="34" charset="0"/>
                <a:cs typeface="Calibri" panose="020F0502020204030204" pitchFamily="34" charset="0"/>
              </a:rPr>
              <a:t>). </a:t>
            </a:r>
          </a:p>
          <a:p>
            <a:pPr marL="346075" indent="-234950">
              <a:buFont typeface="+mj-lt"/>
              <a:buAutoNum type="alphaLcPeriod"/>
            </a:pPr>
            <a:r>
              <a:rPr lang="en-US" sz="1000" dirty="0">
                <a:latin typeface="Calibri" panose="020F0502020204030204" pitchFamily="34" charset="0"/>
                <a:cs typeface="Calibri" panose="020F0502020204030204" pitchFamily="34" charset="0"/>
              </a:rPr>
              <a:t>Una </a:t>
            </a:r>
            <a:r>
              <a:rPr lang="en-US" sz="1000" dirty="0" err="1">
                <a:latin typeface="Calibri" panose="020F0502020204030204" pitchFamily="34" charset="0"/>
                <a:cs typeface="Calibri" panose="020F0502020204030204" pitchFamily="34" charset="0"/>
              </a:rPr>
              <a:t>vez</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asegurando</a:t>
            </a:r>
            <a:r>
              <a:rPr lang="en-US" sz="1000" dirty="0">
                <a:latin typeface="Calibri" panose="020F0502020204030204" pitchFamily="34" charset="0"/>
                <a:cs typeface="Calibri" panose="020F0502020204030204" pitchFamily="34" charset="0"/>
              </a:rPr>
              <a:t> que </a:t>
            </a:r>
            <a:r>
              <a:rPr lang="en-US" sz="1000" dirty="0" err="1">
                <a:latin typeface="Calibri" panose="020F0502020204030204" pitchFamily="34" charset="0"/>
                <a:cs typeface="Calibri" panose="020F0502020204030204" pitchFamily="34" charset="0"/>
              </a:rPr>
              <a:t>el</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grupo</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entiende</a:t>
            </a:r>
            <a:r>
              <a:rPr lang="en-US" sz="1000" dirty="0">
                <a:latin typeface="Calibri" panose="020F0502020204030204" pitchFamily="34" charset="0"/>
                <a:cs typeface="Calibri" panose="020F0502020204030204" pitchFamily="34" charset="0"/>
              </a:rPr>
              <a:t> la </a:t>
            </a:r>
            <a:r>
              <a:rPr lang="en-US" sz="1000" dirty="0" err="1">
                <a:latin typeface="Calibri" panose="020F0502020204030204" pitchFamily="34" charset="0"/>
                <a:cs typeface="Calibri" panose="020F0502020204030204" pitchFamily="34" charset="0"/>
              </a:rPr>
              <a:t>dinámica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realizar</a:t>
            </a:r>
            <a:r>
              <a:rPr lang="en-US" sz="1000" dirty="0">
                <a:latin typeface="Calibri" panose="020F0502020204030204" pitchFamily="34" charset="0"/>
                <a:cs typeface="Calibri" panose="020F0502020204030204" pitchFamily="34" charset="0"/>
              </a:rPr>
              <a:t> las </a:t>
            </a:r>
            <a:r>
              <a:rPr lang="en-US" sz="1000" dirty="0" err="1">
                <a:latin typeface="Calibri" panose="020F0502020204030204" pitchFamily="34" charset="0"/>
                <a:cs typeface="Calibri" panose="020F0502020204030204" pitchFamily="34" charset="0"/>
              </a:rPr>
              <a:t>rondas</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necesarias</a:t>
            </a:r>
            <a:r>
              <a:rPr lang="en-US" sz="1000" dirty="0">
                <a:latin typeface="Calibri" panose="020F0502020204030204" pitchFamily="34" charset="0"/>
                <a:cs typeface="Calibri" panose="020F0502020204030204" pitchFamily="34" charset="0"/>
              </a:rPr>
              <a:t> para </a:t>
            </a:r>
            <a:r>
              <a:rPr lang="en-US" sz="1000" dirty="0" err="1">
                <a:latin typeface="Calibri" panose="020F0502020204030204" pitchFamily="34" charset="0"/>
                <a:cs typeface="Calibri" panose="020F0502020204030204" pitchFamily="34" charset="0"/>
              </a:rPr>
              <a:t>analizar</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todas</a:t>
            </a:r>
            <a:r>
              <a:rPr lang="en-US" sz="1000" dirty="0">
                <a:latin typeface="Calibri" panose="020F0502020204030204" pitchFamily="34" charset="0"/>
                <a:cs typeface="Calibri" panose="020F0502020204030204" pitchFamily="34" charset="0"/>
              </a:rPr>
              <a:t> las ideas. Es </a:t>
            </a:r>
            <a:r>
              <a:rPr lang="en-US" sz="1000" dirty="0" err="1">
                <a:latin typeface="Calibri" panose="020F0502020204030204" pitchFamily="34" charset="0"/>
                <a:cs typeface="Calibri" panose="020F0502020204030204" pitchFamily="34" charset="0"/>
              </a:rPr>
              <a:t>importante</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llevar</a:t>
            </a:r>
            <a:r>
              <a:rPr lang="en-US" sz="1000" dirty="0">
                <a:latin typeface="Calibri" panose="020F0502020204030204" pitchFamily="34" charset="0"/>
                <a:cs typeface="Calibri" panose="020F0502020204030204" pitchFamily="34" charset="0"/>
              </a:rPr>
              <a:t> control del </a:t>
            </a:r>
            <a:r>
              <a:rPr lang="en-US" sz="1000" dirty="0" err="1">
                <a:latin typeface="Calibri" panose="020F0502020204030204" pitchFamily="34" charset="0"/>
                <a:cs typeface="Calibri" panose="020F0502020204030204" pitchFamily="34" charset="0"/>
              </a:rPr>
              <a:t>tiempo</a:t>
            </a:r>
            <a:r>
              <a:rPr lang="en-US" sz="1000" dirty="0">
                <a:latin typeface="Calibri" panose="020F0502020204030204" pitchFamily="34" charset="0"/>
                <a:cs typeface="Calibri" panose="020F0502020204030204" pitchFamily="34" charset="0"/>
              </a:rPr>
              <a:t> y que la persona que </a:t>
            </a:r>
            <a:r>
              <a:rPr lang="en-US" sz="1000" dirty="0" err="1">
                <a:latin typeface="Calibri" panose="020F0502020204030204" pitchFamily="34" charset="0"/>
                <a:cs typeface="Calibri" panose="020F0502020204030204" pitchFamily="34" charset="0"/>
              </a:rPr>
              <a:t>facilita</a:t>
            </a:r>
            <a:r>
              <a:rPr lang="en-US" sz="1000" dirty="0">
                <a:latin typeface="Calibri" panose="020F0502020204030204" pitchFamily="34" charset="0"/>
                <a:cs typeface="Calibri" panose="020F0502020204030204" pitchFamily="34" charset="0"/>
              </a:rPr>
              <a:t> o </a:t>
            </a:r>
            <a:r>
              <a:rPr lang="en-US" sz="1000" dirty="0" err="1">
                <a:latin typeface="Calibri" panose="020F0502020204030204" pitchFamily="34" charset="0"/>
                <a:cs typeface="Calibri" panose="020F0502020204030204" pitchFamily="34" charset="0"/>
              </a:rPr>
              <a:t>modera</a:t>
            </a:r>
            <a:r>
              <a:rPr lang="en-US" sz="1000" dirty="0">
                <a:latin typeface="Calibri" panose="020F0502020204030204" pitchFamily="34" charset="0"/>
                <a:cs typeface="Calibri" panose="020F0502020204030204" pitchFamily="34" charset="0"/>
              </a:rPr>
              <a:t> la </a:t>
            </a:r>
            <a:r>
              <a:rPr lang="en-US" sz="1000" dirty="0" err="1">
                <a:latin typeface="Calibri" panose="020F0502020204030204" pitchFamily="34" charset="0"/>
                <a:cs typeface="Calibri" panose="020F0502020204030204" pitchFamily="34" charset="0"/>
              </a:rPr>
              <a:t>sesión</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haga</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énfasis</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en</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el</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correcto</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uso</a:t>
            </a:r>
            <a:r>
              <a:rPr lang="en-US" sz="1000" dirty="0">
                <a:latin typeface="Calibri" panose="020F0502020204030204" pitchFamily="34" charset="0"/>
                <a:cs typeface="Calibri" panose="020F0502020204030204" pitchFamily="34" charset="0"/>
              </a:rPr>
              <a:t> de los sombreros. El </a:t>
            </a:r>
            <a:r>
              <a:rPr lang="en-US" sz="1000" dirty="0" err="1">
                <a:latin typeface="Calibri" panose="020F0502020204030204" pitchFamily="34" charset="0"/>
                <a:cs typeface="Calibri" panose="020F0502020204030204" pitchFamily="34" charset="0"/>
              </a:rPr>
              <a:t>grupo</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puede</a:t>
            </a:r>
            <a:r>
              <a:rPr lang="en-US" sz="1000" dirty="0">
                <a:latin typeface="Calibri" panose="020F0502020204030204" pitchFamily="34" charset="0"/>
                <a:cs typeface="Calibri" panose="020F0502020204030204" pitchFamily="34" charset="0"/>
              </a:rPr>
              <a:t> </a:t>
            </a:r>
            <a:r>
              <a:rPr lang="en-US" sz="1000" dirty="0" err="1">
                <a:latin typeface="Calibri" panose="020F0502020204030204" pitchFamily="34" charset="0"/>
                <a:cs typeface="Calibri" panose="020F0502020204030204" pitchFamily="34" charset="0"/>
              </a:rPr>
              <a:t>anotar</a:t>
            </a:r>
            <a:r>
              <a:rPr lang="en-US" sz="1000" dirty="0">
                <a:latin typeface="Calibri" panose="020F0502020204030204" pitchFamily="34" charset="0"/>
                <a:cs typeface="Calibri" panose="020F0502020204030204" pitchFamily="34" charset="0"/>
              </a:rPr>
              <a:t> las </a:t>
            </a:r>
            <a:r>
              <a:rPr lang="en-US" sz="1000" dirty="0" err="1">
                <a:latin typeface="Calibri" panose="020F0502020204030204" pitchFamily="34" charset="0"/>
                <a:cs typeface="Calibri" panose="020F0502020204030204" pitchFamily="34" charset="0"/>
              </a:rPr>
              <a:t>observaciones</a:t>
            </a:r>
            <a:r>
              <a:rPr lang="en-US" sz="1000" dirty="0">
                <a:latin typeface="Calibri" panose="020F0502020204030204" pitchFamily="34" charset="0"/>
                <a:cs typeface="Calibri" panose="020F0502020204030204" pitchFamily="34" charset="0"/>
              </a:rPr>
              <a:t> y </a:t>
            </a:r>
            <a:r>
              <a:rPr lang="en-US" sz="1000" dirty="0" err="1">
                <a:latin typeface="Calibri" panose="020F0502020204030204" pitchFamily="34" charset="0"/>
                <a:cs typeface="Calibri" panose="020F0502020204030204" pitchFamily="34" charset="0"/>
              </a:rPr>
              <a:t>comentarios</a:t>
            </a:r>
            <a:r>
              <a:rPr lang="en-US" sz="1000" dirty="0">
                <a:latin typeface="Calibri" panose="020F0502020204030204" pitchFamily="34" charset="0"/>
                <a:cs typeface="Calibri" panose="020F0502020204030204" pitchFamily="34" charset="0"/>
              </a:rPr>
              <a:t> de </a:t>
            </a:r>
            <a:r>
              <a:rPr lang="en-US" sz="1000" dirty="0" err="1">
                <a:latin typeface="Calibri" panose="020F0502020204030204" pitchFamily="34" charset="0"/>
                <a:cs typeface="Calibri" panose="020F0502020204030204" pitchFamily="34" charset="0"/>
              </a:rPr>
              <a:t>cada</a:t>
            </a:r>
            <a:r>
              <a:rPr lang="en-US" sz="1000" dirty="0">
                <a:latin typeface="Calibri" panose="020F0502020204030204" pitchFamily="34" charset="0"/>
                <a:cs typeface="Calibri" panose="020F0502020204030204" pitchFamily="34" charset="0"/>
              </a:rPr>
              <a:t> sombrero </a:t>
            </a:r>
            <a:r>
              <a:rPr lang="en-US" sz="1000" dirty="0" err="1">
                <a:latin typeface="Calibri" panose="020F0502020204030204" pitchFamily="34" charset="0"/>
                <a:cs typeface="Calibri" panose="020F0502020204030204" pitchFamily="34" charset="0"/>
              </a:rPr>
              <a:t>dentro</a:t>
            </a:r>
            <a:r>
              <a:rPr lang="en-US" sz="1000" dirty="0">
                <a:latin typeface="Calibri" panose="020F0502020204030204" pitchFamily="34" charset="0"/>
                <a:cs typeface="Calibri" panose="020F0502020204030204" pitchFamily="34" charset="0"/>
              </a:rPr>
              <a:t> del </a:t>
            </a:r>
            <a:r>
              <a:rPr lang="en-US" sz="1000" dirty="0" err="1">
                <a:latin typeface="Calibri" panose="020F0502020204030204" pitchFamily="34" charset="0"/>
                <a:cs typeface="Calibri" panose="020F0502020204030204" pitchFamily="34" charset="0"/>
              </a:rPr>
              <a:t>formato</a:t>
            </a:r>
            <a:r>
              <a:rPr lang="en-US" sz="1000" dirty="0">
                <a:latin typeface="Calibri" panose="020F0502020204030204" pitchFamily="34" charset="0"/>
                <a:cs typeface="Calibri" panose="020F0502020204030204" pitchFamily="34" charset="0"/>
              </a:rPr>
              <a:t> de </a:t>
            </a:r>
            <a:r>
              <a:rPr lang="en-US" sz="1000" dirty="0" err="1">
                <a:latin typeface="Calibri" panose="020F0502020204030204" pitchFamily="34" charset="0"/>
                <a:cs typeface="Calibri" panose="020F0502020204030204" pitchFamily="34" charset="0"/>
              </a:rPr>
              <a:t>trabajo</a:t>
            </a:r>
            <a:r>
              <a:rPr lang="en-US" sz="1000" dirty="0">
                <a:latin typeface="Calibri" panose="020F0502020204030204" pitchFamily="34" charset="0"/>
                <a:cs typeface="Calibri" panose="020F0502020204030204" pitchFamily="34" charset="0"/>
              </a:rPr>
              <a:t>. </a:t>
            </a:r>
            <a:endParaRPr lang="en-US" sz="1000" dirty="0"/>
          </a:p>
        </p:txBody>
      </p:sp>
      <p:sp>
        <p:nvSpPr>
          <p:cNvPr id="54" name="Rectángulo 53">
            <a:extLst>
              <a:ext uri="{FF2B5EF4-FFF2-40B4-BE49-F238E27FC236}">
                <a16:creationId xmlns:a16="http://schemas.microsoft.com/office/drawing/2014/main" id="{42F1D557-7B39-4CCD-85A0-5F7F0F8C6658}"/>
              </a:ext>
            </a:extLst>
          </p:cNvPr>
          <p:cNvSpPr/>
          <p:nvPr/>
        </p:nvSpPr>
        <p:spPr>
          <a:xfrm>
            <a:off x="7227153" y="636433"/>
            <a:ext cx="4450493" cy="1918708"/>
          </a:xfrm>
          <a:prstGeom prst="rect">
            <a:avLst/>
          </a:prstGeom>
          <a:noFill/>
          <a:ln w="3175">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ángulo 54">
            <a:extLst>
              <a:ext uri="{FF2B5EF4-FFF2-40B4-BE49-F238E27FC236}">
                <a16:creationId xmlns:a16="http://schemas.microsoft.com/office/drawing/2014/main" id="{7586CE44-019A-4EFB-9356-F57794F2BB95}"/>
              </a:ext>
            </a:extLst>
          </p:cNvPr>
          <p:cNvSpPr/>
          <p:nvPr/>
        </p:nvSpPr>
        <p:spPr>
          <a:xfrm>
            <a:off x="7814282" y="823992"/>
            <a:ext cx="1430392" cy="369332"/>
          </a:xfrm>
          <a:prstGeom prst="rect">
            <a:avLst/>
          </a:prstGeom>
        </p:spPr>
        <p:txBody>
          <a:bodyPr wrap="none">
            <a:spAutoFit/>
          </a:bodyPr>
          <a:lstStyle/>
          <a:p>
            <a:r>
              <a:rPr lang="en-US" b="1" dirty="0" err="1">
                <a:solidFill>
                  <a:srgbClr val="0070C0"/>
                </a:solidFill>
              </a:rPr>
              <a:t>Participantes</a:t>
            </a:r>
            <a:endParaRPr lang="en-US" dirty="0">
              <a:solidFill>
                <a:srgbClr val="0070C0"/>
              </a:solidFill>
            </a:endParaRPr>
          </a:p>
        </p:txBody>
      </p:sp>
      <p:sp>
        <p:nvSpPr>
          <p:cNvPr id="56" name="Rectángulo 55">
            <a:extLst>
              <a:ext uri="{FF2B5EF4-FFF2-40B4-BE49-F238E27FC236}">
                <a16:creationId xmlns:a16="http://schemas.microsoft.com/office/drawing/2014/main" id="{BA763329-306D-4535-9CE0-5D8CEF05AD1F}"/>
              </a:ext>
            </a:extLst>
          </p:cNvPr>
          <p:cNvSpPr/>
          <p:nvPr/>
        </p:nvSpPr>
        <p:spPr>
          <a:xfrm>
            <a:off x="10032611" y="2688469"/>
            <a:ext cx="1195052" cy="646331"/>
          </a:xfrm>
          <a:prstGeom prst="rect">
            <a:avLst/>
          </a:prstGeom>
        </p:spPr>
        <p:txBody>
          <a:bodyPr wrap="square">
            <a:spAutoFit/>
          </a:bodyPr>
          <a:lstStyle/>
          <a:p>
            <a:r>
              <a:rPr lang="en-US" b="1" dirty="0" err="1">
                <a:solidFill>
                  <a:srgbClr val="0070C0"/>
                </a:solidFill>
              </a:rPr>
              <a:t>Tiempo</a:t>
            </a:r>
            <a:r>
              <a:rPr lang="en-US" b="1" dirty="0">
                <a:solidFill>
                  <a:srgbClr val="0070C0"/>
                </a:solidFill>
              </a:rPr>
              <a:t> </a:t>
            </a:r>
          </a:p>
          <a:p>
            <a:r>
              <a:rPr lang="en-US" b="1" dirty="0" err="1">
                <a:solidFill>
                  <a:srgbClr val="0070C0"/>
                </a:solidFill>
              </a:rPr>
              <a:t>sugerido</a:t>
            </a:r>
            <a:endParaRPr lang="en-US" dirty="0">
              <a:solidFill>
                <a:srgbClr val="0070C0"/>
              </a:solidFill>
            </a:endParaRPr>
          </a:p>
        </p:txBody>
      </p:sp>
      <p:sp>
        <p:nvSpPr>
          <p:cNvPr id="57" name="Rectángulo 56">
            <a:extLst>
              <a:ext uri="{FF2B5EF4-FFF2-40B4-BE49-F238E27FC236}">
                <a16:creationId xmlns:a16="http://schemas.microsoft.com/office/drawing/2014/main" id="{5EBE6452-EA2C-4EFC-8164-EDB05F0B17D7}"/>
              </a:ext>
            </a:extLst>
          </p:cNvPr>
          <p:cNvSpPr/>
          <p:nvPr/>
        </p:nvSpPr>
        <p:spPr>
          <a:xfrm>
            <a:off x="9659331" y="2672966"/>
            <a:ext cx="2018315" cy="2225606"/>
          </a:xfrm>
          <a:prstGeom prst="rect">
            <a:avLst/>
          </a:prstGeom>
          <a:noFill/>
          <a:ln w="3175">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ángulo 60">
            <a:extLst>
              <a:ext uri="{FF2B5EF4-FFF2-40B4-BE49-F238E27FC236}">
                <a16:creationId xmlns:a16="http://schemas.microsoft.com/office/drawing/2014/main" id="{E3D56A52-8929-4692-A9D9-DD053B8FC655}"/>
              </a:ext>
            </a:extLst>
          </p:cNvPr>
          <p:cNvSpPr/>
          <p:nvPr/>
        </p:nvSpPr>
        <p:spPr>
          <a:xfrm>
            <a:off x="7227153" y="2671277"/>
            <a:ext cx="2314094" cy="2227296"/>
          </a:xfrm>
          <a:prstGeom prst="rect">
            <a:avLst/>
          </a:prstGeom>
          <a:noFill/>
          <a:ln w="3175">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62" name="Rectángulo 61">
            <a:extLst>
              <a:ext uri="{FF2B5EF4-FFF2-40B4-BE49-F238E27FC236}">
                <a16:creationId xmlns:a16="http://schemas.microsoft.com/office/drawing/2014/main" id="{C219B644-EFF5-421E-BF24-1D375E9BEA78}"/>
              </a:ext>
            </a:extLst>
          </p:cNvPr>
          <p:cNvSpPr/>
          <p:nvPr/>
        </p:nvSpPr>
        <p:spPr>
          <a:xfrm>
            <a:off x="7707518" y="2688469"/>
            <a:ext cx="1205651" cy="369332"/>
          </a:xfrm>
          <a:prstGeom prst="rect">
            <a:avLst/>
          </a:prstGeom>
        </p:spPr>
        <p:txBody>
          <a:bodyPr wrap="none">
            <a:spAutoFit/>
          </a:bodyPr>
          <a:lstStyle/>
          <a:p>
            <a:r>
              <a:rPr lang="en-US" b="1" dirty="0" err="1">
                <a:solidFill>
                  <a:srgbClr val="0070C0"/>
                </a:solidFill>
              </a:rPr>
              <a:t>Materiales</a:t>
            </a:r>
            <a:endParaRPr lang="en-US" dirty="0">
              <a:solidFill>
                <a:srgbClr val="0070C0"/>
              </a:solidFill>
            </a:endParaRPr>
          </a:p>
        </p:txBody>
      </p:sp>
      <p:sp>
        <p:nvSpPr>
          <p:cNvPr id="64" name="Rectángulo 63">
            <a:extLst>
              <a:ext uri="{FF2B5EF4-FFF2-40B4-BE49-F238E27FC236}">
                <a16:creationId xmlns:a16="http://schemas.microsoft.com/office/drawing/2014/main" id="{98C1BEE2-161B-4232-80CA-B5D7A7DCB6AF}"/>
              </a:ext>
            </a:extLst>
          </p:cNvPr>
          <p:cNvSpPr/>
          <p:nvPr/>
        </p:nvSpPr>
        <p:spPr>
          <a:xfrm>
            <a:off x="7227153" y="3344927"/>
            <a:ext cx="2264785" cy="1292662"/>
          </a:xfrm>
          <a:prstGeom prst="rect">
            <a:avLst/>
          </a:prstGeom>
        </p:spPr>
        <p:txBody>
          <a:bodyPr wrap="square">
            <a:spAutoFit/>
          </a:bodyPr>
          <a:lstStyle/>
          <a:p>
            <a:pPr marL="346075" indent="-234950">
              <a:buFont typeface="+mj-lt"/>
              <a:buAutoNum type="alphaLcPeriod"/>
            </a:pPr>
            <a:r>
              <a:rPr lang="en-US" sz="1300" dirty="0" err="1">
                <a:latin typeface="Calibri" panose="020F0502020204030204" pitchFamily="34" charset="0"/>
                <a:cs typeface="Calibri" panose="020F0502020204030204" pitchFamily="34" charset="0"/>
              </a:rPr>
              <a:t>Marcadores</a:t>
            </a:r>
            <a:r>
              <a:rPr lang="en-US" sz="1300" dirty="0">
                <a:latin typeface="Calibri" panose="020F0502020204030204" pitchFamily="34" charset="0"/>
                <a:cs typeface="Calibri" panose="020F0502020204030204" pitchFamily="34" charset="0"/>
              </a:rPr>
              <a:t>/Plumas</a:t>
            </a:r>
          </a:p>
          <a:p>
            <a:pPr marL="346075" indent="-234950">
              <a:buFont typeface="+mj-lt"/>
              <a:buAutoNum type="alphaLcPeriod"/>
            </a:pPr>
            <a:r>
              <a:rPr lang="en-US" sz="1300" dirty="0">
                <a:latin typeface="Calibri" panose="020F0502020204030204" pitchFamily="34" charset="0"/>
                <a:cs typeface="Calibri" panose="020F0502020204030204" pitchFamily="34" charset="0"/>
              </a:rPr>
              <a:t>Hoja de </a:t>
            </a:r>
            <a:r>
              <a:rPr lang="en-US" sz="1300" dirty="0" err="1">
                <a:latin typeface="Calibri" panose="020F0502020204030204" pitchFamily="34" charset="0"/>
                <a:cs typeface="Calibri" panose="020F0502020204030204" pitchFamily="34" charset="0"/>
              </a:rPr>
              <a:t>trabajo</a:t>
            </a:r>
            <a:r>
              <a:rPr lang="en-US" sz="1300" dirty="0">
                <a:latin typeface="Calibri" panose="020F0502020204030204" pitchFamily="34" charset="0"/>
                <a:cs typeface="Calibri" panose="020F0502020204030204" pitchFamily="34" charset="0"/>
              </a:rPr>
              <a:t> o </a:t>
            </a:r>
            <a:r>
              <a:rPr lang="en-US" sz="1300" dirty="0" err="1">
                <a:latin typeface="Calibri" panose="020F0502020204030204" pitchFamily="34" charset="0"/>
                <a:cs typeface="Calibri" panose="020F0502020204030204" pitchFamily="34" charset="0"/>
              </a:rPr>
              <a:t>pizarrón</a:t>
            </a:r>
            <a:r>
              <a:rPr lang="en-US" sz="1300" dirty="0">
                <a:latin typeface="Calibri" panose="020F0502020204030204" pitchFamily="34" charset="0"/>
                <a:cs typeface="Calibri" panose="020F0502020204030204" pitchFamily="34" charset="0"/>
              </a:rPr>
              <a:t> </a:t>
            </a:r>
            <a:r>
              <a:rPr lang="en-US" sz="1300" dirty="0" err="1">
                <a:latin typeface="Calibri" panose="020F0502020204030204" pitchFamily="34" charset="0"/>
                <a:cs typeface="Calibri" panose="020F0502020204030204" pitchFamily="34" charset="0"/>
              </a:rPr>
              <a:t>grande</a:t>
            </a:r>
            <a:endParaRPr lang="en-US" sz="1300" dirty="0">
              <a:latin typeface="Calibri" panose="020F0502020204030204" pitchFamily="34" charset="0"/>
              <a:cs typeface="Calibri" panose="020F0502020204030204" pitchFamily="34" charset="0"/>
            </a:endParaRPr>
          </a:p>
          <a:p>
            <a:pPr marL="346075" indent="-234950">
              <a:buFont typeface="+mj-lt"/>
              <a:buAutoNum type="alphaLcPeriod"/>
            </a:pPr>
            <a:r>
              <a:rPr lang="en-US" sz="1300" dirty="0">
                <a:latin typeface="Calibri" panose="020F0502020204030204" pitchFamily="34" charset="0"/>
                <a:cs typeface="Calibri" panose="020F0502020204030204" pitchFamily="34" charset="0"/>
              </a:rPr>
              <a:t>Sombrero/</a:t>
            </a:r>
            <a:r>
              <a:rPr lang="en-US" sz="1300" dirty="0" err="1">
                <a:latin typeface="Calibri" panose="020F0502020204030204" pitchFamily="34" charset="0"/>
                <a:cs typeface="Calibri" panose="020F0502020204030204" pitchFamily="34" charset="0"/>
              </a:rPr>
              <a:t>gorra</a:t>
            </a:r>
            <a:r>
              <a:rPr lang="en-US" sz="1300" dirty="0">
                <a:latin typeface="Calibri" panose="020F0502020204030204" pitchFamily="34" charset="0"/>
                <a:cs typeface="Calibri" panose="020F0502020204030204" pitchFamily="34" charset="0"/>
              </a:rPr>
              <a:t> u </a:t>
            </a:r>
            <a:r>
              <a:rPr lang="en-US" sz="1300" dirty="0" err="1">
                <a:latin typeface="Calibri" panose="020F0502020204030204" pitchFamily="34" charset="0"/>
                <a:cs typeface="Calibri" panose="020F0502020204030204" pitchFamily="34" charset="0"/>
              </a:rPr>
              <a:t>objeto</a:t>
            </a:r>
            <a:r>
              <a:rPr lang="en-US" sz="1300" dirty="0">
                <a:latin typeface="Calibri" panose="020F0502020204030204" pitchFamily="34" charset="0"/>
                <a:cs typeface="Calibri" panose="020F0502020204030204" pitchFamily="34" charset="0"/>
              </a:rPr>
              <a:t> que </a:t>
            </a:r>
            <a:r>
              <a:rPr lang="en-US" sz="1300" dirty="0" err="1">
                <a:latin typeface="Calibri" panose="020F0502020204030204" pitchFamily="34" charset="0"/>
                <a:cs typeface="Calibri" panose="020F0502020204030204" pitchFamily="34" charset="0"/>
              </a:rPr>
              <a:t>represente</a:t>
            </a:r>
            <a:r>
              <a:rPr lang="en-US" sz="1300" dirty="0">
                <a:latin typeface="Calibri" panose="020F0502020204030204" pitchFamily="34" charset="0"/>
                <a:cs typeface="Calibri" panose="020F0502020204030204" pitchFamily="34" charset="0"/>
              </a:rPr>
              <a:t> </a:t>
            </a:r>
            <a:r>
              <a:rPr lang="en-US" sz="1300" dirty="0" err="1">
                <a:latin typeface="Calibri" panose="020F0502020204030204" pitchFamily="34" charset="0"/>
                <a:cs typeface="Calibri" panose="020F0502020204030204" pitchFamily="34" charset="0"/>
              </a:rPr>
              <a:t>el</a:t>
            </a:r>
            <a:r>
              <a:rPr lang="en-US" sz="1300" dirty="0">
                <a:latin typeface="Calibri" panose="020F0502020204030204" pitchFamily="34" charset="0"/>
                <a:cs typeface="Calibri" panose="020F0502020204030204" pitchFamily="34" charset="0"/>
              </a:rPr>
              <a:t> color de </a:t>
            </a:r>
            <a:r>
              <a:rPr lang="en-US" sz="1300" dirty="0" err="1">
                <a:latin typeface="Calibri" panose="020F0502020204030204" pitchFamily="34" charset="0"/>
                <a:cs typeface="Calibri" panose="020F0502020204030204" pitchFamily="34" charset="0"/>
              </a:rPr>
              <a:t>cada</a:t>
            </a:r>
            <a:r>
              <a:rPr lang="en-US" sz="1300" dirty="0">
                <a:latin typeface="Calibri" panose="020F0502020204030204" pitchFamily="34" charset="0"/>
                <a:cs typeface="Calibri" panose="020F0502020204030204" pitchFamily="34" charset="0"/>
              </a:rPr>
              <a:t> sombrero. </a:t>
            </a:r>
          </a:p>
        </p:txBody>
      </p:sp>
      <p:sp>
        <p:nvSpPr>
          <p:cNvPr id="65" name="Rectángulo 64">
            <a:extLst>
              <a:ext uri="{FF2B5EF4-FFF2-40B4-BE49-F238E27FC236}">
                <a16:creationId xmlns:a16="http://schemas.microsoft.com/office/drawing/2014/main" id="{7887FF09-AFF7-4271-AA2B-89D1F3463CE2}"/>
              </a:ext>
            </a:extLst>
          </p:cNvPr>
          <p:cNvSpPr/>
          <p:nvPr/>
        </p:nvSpPr>
        <p:spPr>
          <a:xfrm>
            <a:off x="7309763" y="1303991"/>
            <a:ext cx="4272637" cy="892552"/>
          </a:xfrm>
          <a:prstGeom prst="rect">
            <a:avLst/>
          </a:prstGeom>
        </p:spPr>
        <p:txBody>
          <a:bodyPr wrap="square">
            <a:spAutoFit/>
          </a:bodyPr>
          <a:lstStyle/>
          <a:p>
            <a:r>
              <a:rPr lang="en-US" sz="1300" dirty="0">
                <a:latin typeface="Calibri" panose="020F0502020204030204" pitchFamily="34" charset="0"/>
                <a:cs typeface="Calibri" panose="020F0502020204030204" pitchFamily="34" charset="0"/>
              </a:rPr>
              <a:t>3 a 5 personas</a:t>
            </a:r>
          </a:p>
          <a:p>
            <a:endParaRPr lang="en-US" sz="1300" dirty="0">
              <a:latin typeface="Calibri" panose="020F0502020204030204" pitchFamily="34" charset="0"/>
              <a:cs typeface="Calibri" panose="020F0502020204030204" pitchFamily="34" charset="0"/>
            </a:endParaRPr>
          </a:p>
          <a:p>
            <a:r>
              <a:rPr lang="en-US" sz="1300" dirty="0">
                <a:latin typeface="Calibri" panose="020F0502020204030204" pitchFamily="34" charset="0"/>
                <a:cs typeface="Calibri" panose="020F0502020204030204" pitchFamily="34" charset="0"/>
              </a:rPr>
              <a:t>Se </a:t>
            </a:r>
            <a:r>
              <a:rPr lang="en-US" sz="1300" dirty="0" err="1">
                <a:latin typeface="Calibri" panose="020F0502020204030204" pitchFamily="34" charset="0"/>
                <a:cs typeface="Calibri" panose="020F0502020204030204" pitchFamily="34" charset="0"/>
              </a:rPr>
              <a:t>recomienda</a:t>
            </a:r>
            <a:r>
              <a:rPr lang="en-US" sz="1300" dirty="0">
                <a:latin typeface="Calibri" panose="020F0502020204030204" pitchFamily="34" charset="0"/>
                <a:cs typeface="Calibri" panose="020F0502020204030204" pitchFamily="34" charset="0"/>
              </a:rPr>
              <a:t> </a:t>
            </a:r>
            <a:r>
              <a:rPr lang="en-US" sz="1300" dirty="0" err="1">
                <a:latin typeface="Calibri" panose="020F0502020204030204" pitchFamily="34" charset="0"/>
                <a:cs typeface="Calibri" panose="020F0502020204030204" pitchFamily="34" charset="0"/>
              </a:rPr>
              <a:t>asignar</a:t>
            </a:r>
            <a:r>
              <a:rPr lang="en-US" sz="1300" dirty="0">
                <a:latin typeface="Calibri" panose="020F0502020204030204" pitchFamily="34" charset="0"/>
                <a:cs typeface="Calibri" panose="020F0502020204030204" pitchFamily="34" charset="0"/>
              </a:rPr>
              <a:t> a </a:t>
            </a:r>
            <a:r>
              <a:rPr lang="en-US" sz="1300" dirty="0" err="1">
                <a:latin typeface="Calibri" panose="020F0502020204030204" pitchFamily="34" charset="0"/>
                <a:cs typeface="Calibri" panose="020F0502020204030204" pitchFamily="34" charset="0"/>
              </a:rPr>
              <a:t>una</a:t>
            </a:r>
            <a:r>
              <a:rPr lang="en-US" sz="1300" dirty="0">
                <a:latin typeface="Calibri" panose="020F0502020204030204" pitchFamily="34" charset="0"/>
                <a:cs typeface="Calibri" panose="020F0502020204030204" pitchFamily="34" charset="0"/>
              </a:rPr>
              <a:t> persona que </a:t>
            </a:r>
            <a:r>
              <a:rPr lang="en-US" sz="1300" dirty="0" err="1">
                <a:latin typeface="Calibri" panose="020F0502020204030204" pitchFamily="34" charset="0"/>
                <a:cs typeface="Calibri" panose="020F0502020204030204" pitchFamily="34" charset="0"/>
              </a:rPr>
              <a:t>modere</a:t>
            </a:r>
            <a:r>
              <a:rPr lang="en-US" sz="1300" dirty="0">
                <a:latin typeface="Calibri" panose="020F0502020204030204" pitchFamily="34" charset="0"/>
                <a:cs typeface="Calibri" panose="020F0502020204030204" pitchFamily="34" charset="0"/>
              </a:rPr>
              <a:t> la </a:t>
            </a:r>
            <a:r>
              <a:rPr lang="en-US" sz="1300" dirty="0" err="1">
                <a:latin typeface="Calibri" panose="020F0502020204030204" pitchFamily="34" charset="0"/>
                <a:cs typeface="Calibri" panose="020F0502020204030204" pitchFamily="34" charset="0"/>
              </a:rPr>
              <a:t>sesión</a:t>
            </a:r>
            <a:r>
              <a:rPr lang="en-US" sz="1300" dirty="0">
                <a:latin typeface="Calibri" panose="020F0502020204030204" pitchFamily="34" charset="0"/>
                <a:cs typeface="Calibri" panose="020F0502020204030204" pitchFamily="34" charset="0"/>
              </a:rPr>
              <a:t> </a:t>
            </a:r>
            <a:r>
              <a:rPr lang="en-US" sz="1300" dirty="0" err="1">
                <a:latin typeface="Calibri" panose="020F0502020204030204" pitchFamily="34" charset="0"/>
                <a:cs typeface="Calibri" panose="020F0502020204030204" pitchFamily="34" charset="0"/>
              </a:rPr>
              <a:t>asegurando</a:t>
            </a:r>
            <a:r>
              <a:rPr lang="en-US" sz="1300" dirty="0">
                <a:latin typeface="Calibri" panose="020F0502020204030204" pitchFamily="34" charset="0"/>
                <a:cs typeface="Calibri" panose="020F0502020204030204" pitchFamily="34" charset="0"/>
              </a:rPr>
              <a:t> </a:t>
            </a:r>
            <a:r>
              <a:rPr lang="en-US" sz="1300" dirty="0" err="1">
                <a:latin typeface="Calibri" panose="020F0502020204030204" pitchFamily="34" charset="0"/>
                <a:cs typeface="Calibri" panose="020F0502020204030204" pitchFamily="34" charset="0"/>
              </a:rPr>
              <a:t>el</a:t>
            </a:r>
            <a:r>
              <a:rPr lang="en-US" sz="1300" dirty="0">
                <a:latin typeface="Calibri" panose="020F0502020204030204" pitchFamily="34" charset="0"/>
                <a:cs typeface="Calibri" panose="020F0502020204030204" pitchFamily="34" charset="0"/>
              </a:rPr>
              <a:t> </a:t>
            </a:r>
            <a:r>
              <a:rPr lang="en-US" sz="1300" dirty="0" err="1">
                <a:latin typeface="Calibri" panose="020F0502020204030204" pitchFamily="34" charset="0"/>
                <a:cs typeface="Calibri" panose="020F0502020204030204" pitchFamily="34" charset="0"/>
              </a:rPr>
              <a:t>correcto</a:t>
            </a:r>
            <a:r>
              <a:rPr lang="en-US" sz="1300" dirty="0">
                <a:latin typeface="Calibri" panose="020F0502020204030204" pitchFamily="34" charset="0"/>
                <a:cs typeface="Calibri" panose="020F0502020204030204" pitchFamily="34" charset="0"/>
              </a:rPr>
              <a:t> </a:t>
            </a:r>
            <a:r>
              <a:rPr lang="en-US" sz="1300" dirty="0" err="1">
                <a:latin typeface="Calibri" panose="020F0502020204030204" pitchFamily="34" charset="0"/>
                <a:cs typeface="Calibri" panose="020F0502020204030204" pitchFamily="34" charset="0"/>
              </a:rPr>
              <a:t>uso</a:t>
            </a:r>
            <a:r>
              <a:rPr lang="en-US" sz="1300" dirty="0">
                <a:latin typeface="Calibri" panose="020F0502020204030204" pitchFamily="34" charset="0"/>
                <a:cs typeface="Calibri" panose="020F0502020204030204" pitchFamily="34" charset="0"/>
              </a:rPr>
              <a:t> de la </a:t>
            </a:r>
            <a:r>
              <a:rPr lang="en-US" sz="1300" dirty="0" err="1">
                <a:latin typeface="Calibri" panose="020F0502020204030204" pitchFamily="34" charset="0"/>
                <a:cs typeface="Calibri" panose="020F0502020204030204" pitchFamily="34" charset="0"/>
              </a:rPr>
              <a:t>técnica</a:t>
            </a:r>
            <a:r>
              <a:rPr lang="en-US" sz="1300" dirty="0">
                <a:latin typeface="Calibri" panose="020F0502020204030204" pitchFamily="34" charset="0"/>
                <a:cs typeface="Calibri" panose="020F0502020204030204" pitchFamily="34" charset="0"/>
              </a:rPr>
              <a:t>.  </a:t>
            </a:r>
          </a:p>
        </p:txBody>
      </p:sp>
      <p:sp>
        <p:nvSpPr>
          <p:cNvPr id="66" name="Rectángulo 65">
            <a:extLst>
              <a:ext uri="{FF2B5EF4-FFF2-40B4-BE49-F238E27FC236}">
                <a16:creationId xmlns:a16="http://schemas.microsoft.com/office/drawing/2014/main" id="{63DC2E65-76D6-474D-8EA5-F9F55B370A57}"/>
              </a:ext>
            </a:extLst>
          </p:cNvPr>
          <p:cNvSpPr/>
          <p:nvPr/>
        </p:nvSpPr>
        <p:spPr>
          <a:xfrm>
            <a:off x="9725145" y="3463773"/>
            <a:ext cx="1652900" cy="507831"/>
          </a:xfrm>
          <a:prstGeom prst="rect">
            <a:avLst/>
          </a:prstGeom>
        </p:spPr>
        <p:txBody>
          <a:bodyPr wrap="square">
            <a:spAutoFit/>
          </a:bodyPr>
          <a:lstStyle/>
          <a:p>
            <a:r>
              <a:rPr lang="en-US" sz="1300" dirty="0"/>
              <a:t>60 – 120 </a:t>
            </a:r>
            <a:r>
              <a:rPr lang="en-US" sz="1300" dirty="0" err="1"/>
              <a:t>minutos</a:t>
            </a:r>
            <a:endParaRPr lang="en-US" sz="1300" dirty="0"/>
          </a:p>
          <a:p>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9763" y="756361"/>
            <a:ext cx="504519" cy="489533"/>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641" y="784645"/>
            <a:ext cx="499409" cy="453591"/>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67159" y="2746525"/>
            <a:ext cx="455657" cy="439669"/>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25145" y="2746525"/>
            <a:ext cx="378764" cy="407583"/>
          </a:xfrm>
          <a:prstGeom prst="rect">
            <a:avLst/>
          </a:prstGeom>
        </p:spPr>
      </p:pic>
      <p:sp>
        <p:nvSpPr>
          <p:cNvPr id="24" name="Rectángulo 6">
            <a:extLst>
              <a:ext uri="{FF2B5EF4-FFF2-40B4-BE49-F238E27FC236}">
                <a16:creationId xmlns:a16="http://schemas.microsoft.com/office/drawing/2014/main" id="{62CDC3BC-140E-EF43-B90B-8CF355F108F0}"/>
              </a:ext>
            </a:extLst>
          </p:cNvPr>
          <p:cNvSpPr/>
          <p:nvPr/>
        </p:nvSpPr>
        <p:spPr>
          <a:xfrm>
            <a:off x="3738957" y="183225"/>
            <a:ext cx="7938691" cy="3951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rgbClr val="17375E"/>
                </a:solidFill>
              </a:rPr>
              <a:t>Propósito</a:t>
            </a:r>
            <a:r>
              <a:rPr lang="en-US" b="1" dirty="0">
                <a:solidFill>
                  <a:srgbClr val="17375E"/>
                </a:solidFill>
              </a:rPr>
              <a:t>: </a:t>
            </a:r>
            <a:r>
              <a:rPr lang="en-US" sz="1300" dirty="0" err="1">
                <a:solidFill>
                  <a:schemeClr val="tx1"/>
                </a:solidFill>
              </a:rPr>
              <a:t>Analizar</a:t>
            </a:r>
            <a:r>
              <a:rPr lang="en-US" sz="1300" dirty="0">
                <a:solidFill>
                  <a:schemeClr val="tx1"/>
                </a:solidFill>
              </a:rPr>
              <a:t> y </a:t>
            </a:r>
            <a:r>
              <a:rPr lang="en-US" sz="1300" dirty="0" err="1">
                <a:solidFill>
                  <a:schemeClr val="tx1"/>
                </a:solidFill>
              </a:rPr>
              <a:t>evaluar</a:t>
            </a:r>
            <a:r>
              <a:rPr lang="en-US" sz="1300" dirty="0">
                <a:solidFill>
                  <a:schemeClr val="tx1"/>
                </a:solidFill>
              </a:rPr>
              <a:t> </a:t>
            </a:r>
            <a:r>
              <a:rPr lang="en-US" sz="1300" dirty="0" err="1">
                <a:solidFill>
                  <a:schemeClr val="tx1"/>
                </a:solidFill>
              </a:rPr>
              <a:t>situaciones</a:t>
            </a:r>
            <a:r>
              <a:rPr lang="en-US" sz="1300" dirty="0">
                <a:solidFill>
                  <a:schemeClr val="tx1"/>
                </a:solidFill>
              </a:rPr>
              <a:t>, </a:t>
            </a:r>
            <a:r>
              <a:rPr lang="en-US" sz="1300" dirty="0" err="1">
                <a:solidFill>
                  <a:schemeClr val="tx1"/>
                </a:solidFill>
              </a:rPr>
              <a:t>problemas</a:t>
            </a:r>
            <a:r>
              <a:rPr lang="en-US" sz="1300" dirty="0">
                <a:solidFill>
                  <a:schemeClr val="tx1"/>
                </a:solidFill>
              </a:rPr>
              <a:t>, ideas o </a:t>
            </a:r>
            <a:r>
              <a:rPr lang="en-US" sz="1300" dirty="0" err="1">
                <a:solidFill>
                  <a:schemeClr val="tx1"/>
                </a:solidFill>
              </a:rPr>
              <a:t>soluciones</a:t>
            </a:r>
            <a:r>
              <a:rPr lang="en-US" sz="1300" dirty="0">
                <a:solidFill>
                  <a:schemeClr val="tx1"/>
                </a:solidFill>
              </a:rPr>
              <a:t> </a:t>
            </a:r>
            <a:r>
              <a:rPr lang="en-US" sz="1300" dirty="0" err="1">
                <a:solidFill>
                  <a:schemeClr val="tx1"/>
                </a:solidFill>
              </a:rPr>
              <a:t>desde</a:t>
            </a:r>
            <a:r>
              <a:rPr lang="en-US" sz="1300" dirty="0">
                <a:solidFill>
                  <a:schemeClr val="tx1"/>
                </a:solidFill>
              </a:rPr>
              <a:t> </a:t>
            </a:r>
            <a:r>
              <a:rPr lang="en-US" sz="1300" dirty="0" err="1">
                <a:solidFill>
                  <a:schemeClr val="tx1"/>
                </a:solidFill>
              </a:rPr>
              <a:t>distintas</a:t>
            </a:r>
            <a:r>
              <a:rPr lang="en-US" sz="1300" dirty="0">
                <a:solidFill>
                  <a:schemeClr val="tx1"/>
                </a:solidFill>
              </a:rPr>
              <a:t> </a:t>
            </a:r>
            <a:r>
              <a:rPr lang="en-US" sz="1300" dirty="0" err="1">
                <a:solidFill>
                  <a:schemeClr val="tx1"/>
                </a:solidFill>
              </a:rPr>
              <a:t>perspectivas</a:t>
            </a:r>
            <a:r>
              <a:rPr lang="en-US" sz="1300" dirty="0">
                <a:solidFill>
                  <a:schemeClr val="tx1"/>
                </a:solidFill>
              </a:rPr>
              <a:t>.</a:t>
            </a:r>
            <a:endParaRPr lang="es-ES_tradnl" sz="1300" dirty="0">
              <a:solidFill>
                <a:schemeClr val="tx1"/>
              </a:solidFill>
            </a:endParaRPr>
          </a:p>
        </p:txBody>
      </p:sp>
      <p:sp>
        <p:nvSpPr>
          <p:cNvPr id="25" name="Rectángulo 7">
            <a:extLst>
              <a:ext uri="{FF2B5EF4-FFF2-40B4-BE49-F238E27FC236}">
                <a16:creationId xmlns:a16="http://schemas.microsoft.com/office/drawing/2014/main" id="{2C901625-0636-A445-8AF7-FC0415DE82CA}"/>
              </a:ext>
            </a:extLst>
          </p:cNvPr>
          <p:cNvSpPr/>
          <p:nvPr/>
        </p:nvSpPr>
        <p:spPr>
          <a:xfrm>
            <a:off x="512033" y="183225"/>
            <a:ext cx="3170956" cy="395110"/>
          </a:xfrm>
          <a:prstGeom prst="rect">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7375E"/>
                </a:solidFill>
              </a:rPr>
              <a:t>Técnica: </a:t>
            </a:r>
            <a:r>
              <a:rPr lang="en-US" sz="1400" dirty="0">
                <a:solidFill>
                  <a:schemeClr val="tx1"/>
                </a:solidFill>
              </a:rPr>
              <a:t>Seis sombreros para </a:t>
            </a:r>
            <a:r>
              <a:rPr lang="en-US" sz="1400" dirty="0" err="1">
                <a:solidFill>
                  <a:schemeClr val="tx1"/>
                </a:solidFill>
              </a:rPr>
              <a:t>pensar</a:t>
            </a:r>
            <a:endParaRPr lang="en-US" sz="1500" dirty="0">
              <a:solidFill>
                <a:schemeClr val="tx1"/>
              </a:solidFill>
            </a:endParaRPr>
          </a:p>
        </p:txBody>
      </p:sp>
      <p:graphicFrame>
        <p:nvGraphicFramePr>
          <p:cNvPr id="6" name="Table 3">
            <a:extLst>
              <a:ext uri="{FF2B5EF4-FFF2-40B4-BE49-F238E27FC236}">
                <a16:creationId xmlns:a16="http://schemas.microsoft.com/office/drawing/2014/main" id="{0056845D-38CC-9952-78B4-2FC96B6B5B6C}"/>
              </a:ext>
            </a:extLst>
          </p:cNvPr>
          <p:cNvGraphicFramePr>
            <a:graphicFrameLocks noGrp="1"/>
          </p:cNvGraphicFramePr>
          <p:nvPr>
            <p:extLst>
              <p:ext uri="{D42A27DB-BD31-4B8C-83A1-F6EECF244321}">
                <p14:modId xmlns:p14="http://schemas.microsoft.com/office/powerpoint/2010/main" val="2791250918"/>
              </p:ext>
            </p:extLst>
          </p:nvPr>
        </p:nvGraphicFramePr>
        <p:xfrm>
          <a:off x="526441" y="5148461"/>
          <a:ext cx="11151207" cy="653844"/>
        </p:xfrm>
        <a:graphic>
          <a:graphicData uri="http://schemas.openxmlformats.org/drawingml/2006/table">
            <a:tbl>
              <a:tblPr/>
              <a:tblGrid>
                <a:gridCol w="997559">
                  <a:extLst>
                    <a:ext uri="{9D8B030D-6E8A-4147-A177-3AD203B41FA5}">
                      <a16:colId xmlns:a16="http://schemas.microsoft.com/office/drawing/2014/main" val="1011887973"/>
                    </a:ext>
                  </a:extLst>
                </a:gridCol>
                <a:gridCol w="717913">
                  <a:extLst>
                    <a:ext uri="{9D8B030D-6E8A-4147-A177-3AD203B41FA5}">
                      <a16:colId xmlns:a16="http://schemas.microsoft.com/office/drawing/2014/main" val="2546843995"/>
                    </a:ext>
                  </a:extLst>
                </a:gridCol>
                <a:gridCol w="970568">
                  <a:extLst>
                    <a:ext uri="{9D8B030D-6E8A-4147-A177-3AD203B41FA5}">
                      <a16:colId xmlns:a16="http://schemas.microsoft.com/office/drawing/2014/main" val="3568538179"/>
                    </a:ext>
                  </a:extLst>
                </a:gridCol>
                <a:gridCol w="665976">
                  <a:extLst>
                    <a:ext uri="{9D8B030D-6E8A-4147-A177-3AD203B41FA5}">
                      <a16:colId xmlns:a16="http://schemas.microsoft.com/office/drawing/2014/main" val="3005459967"/>
                    </a:ext>
                  </a:extLst>
                </a:gridCol>
                <a:gridCol w="1342275">
                  <a:extLst>
                    <a:ext uri="{9D8B030D-6E8A-4147-A177-3AD203B41FA5}">
                      <a16:colId xmlns:a16="http://schemas.microsoft.com/office/drawing/2014/main" val="3034139069"/>
                    </a:ext>
                  </a:extLst>
                </a:gridCol>
                <a:gridCol w="606605">
                  <a:extLst>
                    <a:ext uri="{9D8B030D-6E8A-4147-A177-3AD203B41FA5}">
                      <a16:colId xmlns:a16="http://schemas.microsoft.com/office/drawing/2014/main" val="2461006159"/>
                    </a:ext>
                  </a:extLst>
                </a:gridCol>
                <a:gridCol w="1478338">
                  <a:extLst>
                    <a:ext uri="{9D8B030D-6E8A-4147-A177-3AD203B41FA5}">
                      <a16:colId xmlns:a16="http://schemas.microsoft.com/office/drawing/2014/main" val="2996755515"/>
                    </a:ext>
                  </a:extLst>
                </a:gridCol>
                <a:gridCol w="1335277">
                  <a:extLst>
                    <a:ext uri="{9D8B030D-6E8A-4147-A177-3AD203B41FA5}">
                      <a16:colId xmlns:a16="http://schemas.microsoft.com/office/drawing/2014/main" val="2873295159"/>
                    </a:ext>
                  </a:extLst>
                </a:gridCol>
                <a:gridCol w="1097051">
                  <a:extLst>
                    <a:ext uri="{9D8B030D-6E8A-4147-A177-3AD203B41FA5}">
                      <a16:colId xmlns:a16="http://schemas.microsoft.com/office/drawing/2014/main" val="1920637003"/>
                    </a:ext>
                  </a:extLst>
                </a:gridCol>
                <a:gridCol w="787296">
                  <a:extLst>
                    <a:ext uri="{9D8B030D-6E8A-4147-A177-3AD203B41FA5}">
                      <a16:colId xmlns:a16="http://schemas.microsoft.com/office/drawing/2014/main" val="509024099"/>
                    </a:ext>
                  </a:extLst>
                </a:gridCol>
                <a:gridCol w="1152349">
                  <a:extLst>
                    <a:ext uri="{9D8B030D-6E8A-4147-A177-3AD203B41FA5}">
                      <a16:colId xmlns:a16="http://schemas.microsoft.com/office/drawing/2014/main" val="322226152"/>
                    </a:ext>
                  </a:extLst>
                </a:gridCol>
              </a:tblGrid>
              <a:tr h="188001">
                <a:tc gridSpan="3">
                  <a:txBody>
                    <a:bodyPr/>
                    <a:lstStyle/>
                    <a:p>
                      <a:pPr algn="ctr" rtl="0" fontAlgn="ctr"/>
                      <a:r>
                        <a:rPr lang="es-MX" sz="1400" b="1" dirty="0">
                          <a:solidFill>
                            <a:schemeClr val="bg1"/>
                          </a:solidFill>
                          <a:effectLst/>
                          <a:latin typeface="+mn-lt"/>
                        </a:rPr>
                        <a:t>1. Crea</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chemeClr val="accent1">
                        <a:lumMod val="75000"/>
                      </a:schemeClr>
                    </a:solidFill>
                  </a:tcPr>
                </a:tc>
                <a:tc hMerge="1">
                  <a:txBody>
                    <a:bodyPr/>
                    <a:lstStyle/>
                    <a:p>
                      <a:endParaRPr lang="es-MX"/>
                    </a:p>
                  </a:txBody>
                  <a:tcPr/>
                </a:tc>
                <a:tc hMerge="1">
                  <a:txBody>
                    <a:bodyPr/>
                    <a:lstStyle/>
                    <a:p>
                      <a:endParaRPr lang="es-MX"/>
                    </a:p>
                  </a:txBody>
                  <a:tcPr/>
                </a:tc>
                <a:tc gridSpan="3">
                  <a:txBody>
                    <a:bodyPr/>
                    <a:lstStyle/>
                    <a:p>
                      <a:pPr algn="ctr" rtl="0" fontAlgn="ctr"/>
                      <a:r>
                        <a:rPr lang="es-MX" sz="1400" b="1" kern="1200" dirty="0">
                          <a:solidFill>
                            <a:srgbClr val="0070C0"/>
                          </a:solidFill>
                          <a:effectLst/>
                          <a:latin typeface="+mn-lt"/>
                          <a:ea typeface="+mn-ea"/>
                          <a:cs typeface="+mn-cs"/>
                        </a:rPr>
                        <a:t>2. Valida</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chemeClr val="bg1">
                        <a:lumMod val="85000"/>
                      </a:schemeClr>
                    </a:solidFill>
                  </a:tcPr>
                </a:tc>
                <a:tc hMerge="1">
                  <a:txBody>
                    <a:bodyPr/>
                    <a:lstStyle/>
                    <a:p>
                      <a:endParaRPr lang="es-MX"/>
                    </a:p>
                  </a:txBody>
                  <a:tcPr/>
                </a:tc>
                <a:tc hMerge="1">
                  <a:txBody>
                    <a:bodyPr/>
                    <a:lstStyle/>
                    <a:p>
                      <a:endParaRPr lang="es-MX"/>
                    </a:p>
                  </a:txBody>
                  <a:tcPr/>
                </a:tc>
                <a:tc gridSpan="2">
                  <a:txBody>
                    <a:bodyPr/>
                    <a:lstStyle/>
                    <a:p>
                      <a:pPr algn="ctr" rtl="0" fontAlgn="ctr"/>
                      <a:r>
                        <a:rPr lang="es-MX" sz="1400" b="1" dirty="0">
                          <a:solidFill>
                            <a:srgbClr val="0070C0"/>
                          </a:solidFill>
                          <a:effectLst/>
                          <a:latin typeface="+mn-lt"/>
                        </a:rPr>
                        <a:t>3. Prueba</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chemeClr val="bg1">
                        <a:lumMod val="85000"/>
                      </a:schemeClr>
                    </a:solidFill>
                  </a:tcPr>
                </a:tc>
                <a:tc hMerge="1">
                  <a:txBody>
                    <a:bodyPr/>
                    <a:lstStyle/>
                    <a:p>
                      <a:endParaRPr lang="es-MX"/>
                    </a:p>
                  </a:txBody>
                  <a:tcPr>
                    <a:lnL w="9525" cap="flat" cmpd="sng" algn="ctr">
                      <a:solidFill>
                        <a:schemeClr val="bg1">
                          <a:lumMod val="50000"/>
                        </a:schemeClr>
                      </a:solidFill>
                      <a:prstDash val="sysDash"/>
                      <a:round/>
                      <a:headEnd type="none" w="med" len="med"/>
                      <a:tailEnd type="none" w="med" len="med"/>
                    </a:lnL>
                  </a:tcPr>
                </a:tc>
                <a:tc gridSpan="2">
                  <a:txBody>
                    <a:bodyPr/>
                    <a:lstStyle/>
                    <a:p>
                      <a:pPr algn="ctr" rtl="0" fontAlgn="ctr"/>
                      <a:r>
                        <a:rPr lang="es-MX" sz="1400" b="1" dirty="0">
                          <a:solidFill>
                            <a:srgbClr val="0070C0"/>
                          </a:solidFill>
                          <a:effectLst/>
                          <a:latin typeface="+mn-lt"/>
                        </a:rPr>
                        <a:t>4. Mejora</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chemeClr val="bg1">
                        <a:lumMod val="85000"/>
                      </a:schemeClr>
                    </a:solidFill>
                  </a:tcPr>
                </a:tc>
                <a:tc hMerge="1">
                  <a:txBody>
                    <a:bodyPr/>
                    <a:lstStyle/>
                    <a:p>
                      <a:endParaRPr lang="es-MX"/>
                    </a:p>
                  </a:txBody>
                  <a:tcPr/>
                </a:tc>
                <a:tc>
                  <a:txBody>
                    <a:bodyPr/>
                    <a:lstStyle/>
                    <a:p>
                      <a:pPr algn="ctr" rtl="0" fontAlgn="ctr"/>
                      <a:r>
                        <a:rPr lang="es-MX" sz="1400" b="1" dirty="0">
                          <a:solidFill>
                            <a:srgbClr val="0070C0"/>
                          </a:solidFill>
                          <a:effectLst/>
                          <a:latin typeface="+mn-lt"/>
                        </a:rPr>
                        <a:t>5. Comparte</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216885292"/>
                  </a:ext>
                </a:extLst>
              </a:tr>
              <a:tr h="217701">
                <a:tc>
                  <a:txBody>
                    <a:bodyPr/>
                    <a:lstStyle/>
                    <a:p>
                      <a:pPr algn="ctr" rtl="0" fontAlgn="ctr"/>
                      <a:r>
                        <a:rPr lang="es-MX" sz="900" b="0" dirty="0">
                          <a:solidFill>
                            <a:schemeClr val="bg1">
                              <a:lumMod val="50000"/>
                            </a:schemeClr>
                          </a:solidFill>
                          <a:effectLst/>
                          <a:latin typeface="+mn-lt"/>
                        </a:rPr>
                        <a:t>Diagnóstico de necesidades / Contextualización</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chemeClr val="bg1"/>
                    </a:solidFill>
                  </a:tcPr>
                </a:tc>
                <a:tc>
                  <a:txBody>
                    <a:bodyPr/>
                    <a:lstStyle/>
                    <a:p>
                      <a:pPr algn="ctr" rtl="0" fontAlgn="ctr"/>
                      <a:r>
                        <a:rPr lang="es-MX" sz="900" b="0" dirty="0">
                          <a:solidFill>
                            <a:schemeClr val="tx1"/>
                          </a:solidFill>
                          <a:effectLst/>
                          <a:latin typeface="+mn-lt"/>
                        </a:rPr>
                        <a:t>Ideación </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chemeClr val="accent1">
                        <a:lumMod val="60000"/>
                        <a:lumOff val="40000"/>
                      </a:schemeClr>
                    </a:solidFill>
                  </a:tcPr>
                </a:tc>
                <a:tc>
                  <a:txBody>
                    <a:bodyPr/>
                    <a:lstStyle/>
                    <a:p>
                      <a:pPr algn="ctr" rtl="0" fontAlgn="ctr"/>
                      <a:r>
                        <a:rPr lang="es-MX" sz="900" b="0" dirty="0">
                          <a:solidFill>
                            <a:schemeClr val="tx1"/>
                          </a:solidFill>
                          <a:effectLst/>
                          <a:latin typeface="+mn-lt"/>
                        </a:rPr>
                        <a:t>Conceptualización</a:t>
                      </a:r>
                    </a:p>
                    <a:p>
                      <a:pPr algn="ctr" rtl="0" fontAlgn="ctr"/>
                      <a:r>
                        <a:rPr lang="es-MX" sz="900" b="0" dirty="0">
                          <a:solidFill>
                            <a:schemeClr val="tx1"/>
                          </a:solidFill>
                          <a:effectLst/>
                          <a:latin typeface="+mn-lt"/>
                        </a:rPr>
                        <a:t>(Descartar ideas y crear conceptos)</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chemeClr val="accent1">
                        <a:lumMod val="60000"/>
                        <a:lumOff val="40000"/>
                      </a:schemeClr>
                    </a:solidFill>
                  </a:tcPr>
                </a:tc>
                <a:tc>
                  <a:txBody>
                    <a:bodyPr/>
                    <a:lstStyle/>
                    <a:p>
                      <a:pPr algn="ctr" rtl="0" fontAlgn="ctr"/>
                      <a:r>
                        <a:rPr lang="es-MX" sz="900" b="0" dirty="0">
                          <a:solidFill>
                            <a:schemeClr val="bg1">
                              <a:lumMod val="50000"/>
                            </a:schemeClr>
                          </a:solidFill>
                          <a:effectLst/>
                          <a:latin typeface="+mn-lt"/>
                        </a:rPr>
                        <a:t>Mockup  concepto</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noFill/>
                  </a:tcPr>
                </a:tc>
                <a:tc>
                  <a:txBody>
                    <a:bodyPr/>
                    <a:lstStyle/>
                    <a:p>
                      <a:pPr algn="ctr" rtl="0" fontAlgn="ctr"/>
                      <a:r>
                        <a:rPr lang="es-MX" sz="900" b="0" dirty="0">
                          <a:solidFill>
                            <a:schemeClr val="tx1"/>
                          </a:solidFill>
                          <a:effectLst/>
                          <a:latin typeface="+mn-lt"/>
                        </a:rPr>
                        <a:t>Validaciones </a:t>
                      </a:r>
                      <a:br>
                        <a:rPr lang="es-MX" sz="900" b="0" dirty="0">
                          <a:solidFill>
                            <a:schemeClr val="tx1"/>
                          </a:solidFill>
                          <a:effectLst/>
                          <a:latin typeface="+mn-lt"/>
                        </a:rPr>
                      </a:br>
                      <a:r>
                        <a:rPr lang="es-MX" sz="900" b="0" dirty="0">
                          <a:solidFill>
                            <a:schemeClr val="tx1"/>
                          </a:solidFill>
                          <a:effectLst/>
                          <a:latin typeface="+mn-lt"/>
                        </a:rPr>
                        <a:t>(técnicas, operativas, económicas, etc.)</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rgbClr val="8FAADC"/>
                    </a:solidFill>
                  </a:tcPr>
                </a:tc>
                <a:tc>
                  <a:txBody>
                    <a:bodyPr/>
                    <a:lstStyle/>
                    <a:p>
                      <a:pPr algn="ctr" rtl="0" fontAlgn="ctr"/>
                      <a:r>
                        <a:rPr lang="es-MX" sz="900" b="0" kern="1200" dirty="0">
                          <a:solidFill>
                            <a:schemeClr val="bg1">
                              <a:lumMod val="50000"/>
                            </a:schemeClr>
                          </a:solidFill>
                          <a:effectLst/>
                          <a:latin typeface="+mn-lt"/>
                          <a:ea typeface="+mn-ea"/>
                          <a:cs typeface="+mn-cs"/>
                        </a:rPr>
                        <a:t>Prototipo</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noFill/>
                  </a:tcPr>
                </a:tc>
                <a:tc>
                  <a:txBody>
                    <a:bodyPr/>
                    <a:lstStyle/>
                    <a:p>
                      <a:pPr algn="ctr" rtl="0" fontAlgn="ctr"/>
                      <a:r>
                        <a:rPr lang="es-MX" sz="900" b="0" dirty="0">
                          <a:solidFill>
                            <a:schemeClr val="bg1">
                              <a:lumMod val="50000"/>
                            </a:schemeClr>
                          </a:solidFill>
                          <a:effectLst/>
                          <a:latin typeface="+mn-lt"/>
                        </a:rPr>
                        <a:t>Diseño de pruebas o pilotos</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noFill/>
                  </a:tcPr>
                </a:tc>
                <a:tc>
                  <a:txBody>
                    <a:bodyPr/>
                    <a:lstStyle/>
                    <a:p>
                      <a:pPr marL="117475" indent="0" algn="ctr" rtl="0" fontAlgn="ctr"/>
                      <a:r>
                        <a:rPr lang="es-MX" sz="900" b="0" dirty="0">
                          <a:solidFill>
                            <a:schemeClr val="bg1">
                              <a:lumMod val="50000"/>
                            </a:schemeClr>
                          </a:solidFill>
                          <a:effectLst/>
                          <a:latin typeface="+mn-lt"/>
                        </a:rPr>
                        <a:t>Despliegue de pruebas o pilotos</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noFill/>
                  </a:tcPr>
                </a:tc>
                <a:tc>
                  <a:txBody>
                    <a:bodyPr/>
                    <a:lstStyle/>
                    <a:p>
                      <a:pPr algn="ctr" rtl="0" fontAlgn="ctr"/>
                      <a:r>
                        <a:rPr lang="es-MX" sz="900" b="0" dirty="0">
                          <a:solidFill>
                            <a:schemeClr val="bg1">
                              <a:lumMod val="50000"/>
                            </a:schemeClr>
                          </a:solidFill>
                          <a:effectLst/>
                          <a:latin typeface="+mn-lt"/>
                        </a:rPr>
                        <a:t>Evaluación y medición de impacto</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noFill/>
                  </a:tcPr>
                </a:tc>
                <a:tc>
                  <a:txBody>
                    <a:bodyPr/>
                    <a:lstStyle/>
                    <a:p>
                      <a:pPr marL="0" algn="ctr" defTabSz="914377" rtl="0" eaLnBrk="1" fontAlgn="ctr" latinLnBrk="0" hangingPunct="1"/>
                      <a:r>
                        <a:rPr lang="es-MX" sz="900" b="0" kern="1200" dirty="0">
                          <a:solidFill>
                            <a:schemeClr val="tx1"/>
                          </a:solidFill>
                          <a:effectLst/>
                          <a:latin typeface="+mn-lt"/>
                          <a:ea typeface="+mn-ea"/>
                          <a:cs typeface="+mn-cs"/>
                        </a:rPr>
                        <a:t>Mejoras  de la solución</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solidFill>
                      <a:srgbClr val="8FAADC"/>
                    </a:solidFill>
                  </a:tcPr>
                </a:tc>
                <a:tc>
                  <a:txBody>
                    <a:bodyPr/>
                    <a:lstStyle/>
                    <a:p>
                      <a:pPr algn="ctr" rtl="0" fontAlgn="ctr"/>
                      <a:r>
                        <a:rPr lang="es-MX" sz="900" b="0" dirty="0">
                          <a:solidFill>
                            <a:schemeClr val="bg1">
                              <a:lumMod val="50000"/>
                            </a:schemeClr>
                          </a:solidFill>
                          <a:effectLst/>
                          <a:latin typeface="+mn-lt"/>
                        </a:rPr>
                        <a:t>Divulgación / Escalamiento de la solución</a:t>
                      </a:r>
                    </a:p>
                  </a:txBody>
                  <a:tcPr marL="10876" marR="10876" marT="7251" marB="7251" anchor="ct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noFill/>
                  </a:tcPr>
                </a:tc>
                <a:extLst>
                  <a:ext uri="{0D108BD9-81ED-4DB2-BD59-A6C34878D82A}">
                    <a16:rowId xmlns:a16="http://schemas.microsoft.com/office/drawing/2014/main" val="1468475239"/>
                  </a:ext>
                </a:extLst>
              </a:tr>
            </a:tbl>
          </a:graphicData>
        </a:graphic>
      </p:graphicFrame>
      <p:pic>
        <p:nvPicPr>
          <p:cNvPr id="7" name="Picture 5">
            <a:extLst>
              <a:ext uri="{FF2B5EF4-FFF2-40B4-BE49-F238E27FC236}">
                <a16:creationId xmlns:a16="http://schemas.microsoft.com/office/drawing/2014/main" id="{50E7E868-A47C-0793-BFC2-16664FD25FB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98947" y="5832285"/>
            <a:ext cx="294668" cy="335999"/>
          </a:xfrm>
          <a:prstGeom prst="rect">
            <a:avLst/>
          </a:prstGeom>
        </p:spPr>
      </p:pic>
      <p:pic>
        <p:nvPicPr>
          <p:cNvPr id="8" name="Picture 5">
            <a:extLst>
              <a:ext uri="{FF2B5EF4-FFF2-40B4-BE49-F238E27FC236}">
                <a16:creationId xmlns:a16="http://schemas.microsoft.com/office/drawing/2014/main" id="{8773E109-02AD-7EBF-C60C-31B640283DB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65885" y="5832285"/>
            <a:ext cx="294668" cy="335999"/>
          </a:xfrm>
          <a:prstGeom prst="rect">
            <a:avLst/>
          </a:prstGeom>
        </p:spPr>
      </p:pic>
      <p:pic>
        <p:nvPicPr>
          <p:cNvPr id="9" name="Picture 5">
            <a:extLst>
              <a:ext uri="{FF2B5EF4-FFF2-40B4-BE49-F238E27FC236}">
                <a16:creationId xmlns:a16="http://schemas.microsoft.com/office/drawing/2014/main" id="{352D37BA-35FB-6FD6-769E-FE5DF3FFEE1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32611" y="5843555"/>
            <a:ext cx="294668" cy="335999"/>
          </a:xfrm>
          <a:prstGeom prst="rect">
            <a:avLst/>
          </a:prstGeom>
        </p:spPr>
      </p:pic>
      <p:pic>
        <p:nvPicPr>
          <p:cNvPr id="10" name="Picture 5">
            <a:extLst>
              <a:ext uri="{FF2B5EF4-FFF2-40B4-BE49-F238E27FC236}">
                <a16:creationId xmlns:a16="http://schemas.microsoft.com/office/drawing/2014/main" id="{5EF33FED-E2D5-ECCE-78A4-8B072D5035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07576" y="5884193"/>
            <a:ext cx="294668" cy="335999"/>
          </a:xfrm>
          <a:prstGeom prst="rect">
            <a:avLst/>
          </a:prstGeom>
        </p:spPr>
      </p:pic>
    </p:spTree>
    <p:extLst>
      <p:ext uri="{BB962C8B-B14F-4D97-AF65-F5344CB8AC3E}">
        <p14:creationId xmlns:p14="http://schemas.microsoft.com/office/powerpoint/2010/main" val="232690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697CBB54-4B9B-4F04-486F-9ECCA53A0D41}"/>
              </a:ext>
            </a:extLst>
          </p:cNvPr>
          <p:cNvSpPr/>
          <p:nvPr/>
        </p:nvSpPr>
        <p:spPr>
          <a:xfrm>
            <a:off x="2049415" y="1858782"/>
            <a:ext cx="2004205" cy="4171106"/>
          </a:xfrm>
          <a:prstGeom prst="rect">
            <a:avLst/>
          </a:prstGeom>
          <a:solidFill>
            <a:srgbClr val="FFFFFF"/>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a:extLst>
              <a:ext uri="{FF2B5EF4-FFF2-40B4-BE49-F238E27FC236}">
                <a16:creationId xmlns:a16="http://schemas.microsoft.com/office/drawing/2014/main" id="{A712382C-0C8A-3634-A58C-07BE18FFDB6F}"/>
              </a:ext>
            </a:extLst>
          </p:cNvPr>
          <p:cNvSpPr/>
          <p:nvPr/>
        </p:nvSpPr>
        <p:spPr>
          <a:xfrm>
            <a:off x="4081415" y="1858781"/>
            <a:ext cx="2004205" cy="4171106"/>
          </a:xfrm>
          <a:prstGeom prst="rect">
            <a:avLst/>
          </a:prstGeom>
          <a:solidFill>
            <a:srgbClr val="FF3D3D"/>
          </a:solidFill>
          <a:ln>
            <a:solidFill>
              <a:srgbClr val="DB18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ángulo 11">
            <a:extLst>
              <a:ext uri="{FF2B5EF4-FFF2-40B4-BE49-F238E27FC236}">
                <a16:creationId xmlns:a16="http://schemas.microsoft.com/office/drawing/2014/main" id="{018BE6EA-2E63-2C0F-A195-9ECF29766FC8}"/>
              </a:ext>
            </a:extLst>
          </p:cNvPr>
          <p:cNvSpPr/>
          <p:nvPr/>
        </p:nvSpPr>
        <p:spPr>
          <a:xfrm>
            <a:off x="6098425" y="1858781"/>
            <a:ext cx="2004205" cy="4171106"/>
          </a:xfrm>
          <a:prstGeom prst="rect">
            <a:avLst/>
          </a:prstGeom>
          <a:solidFill>
            <a:srgbClr val="92D050"/>
          </a:solidFill>
          <a:ln>
            <a:solidFill>
              <a:srgbClr val="8AA1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ángulo 12">
            <a:extLst>
              <a:ext uri="{FF2B5EF4-FFF2-40B4-BE49-F238E27FC236}">
                <a16:creationId xmlns:a16="http://schemas.microsoft.com/office/drawing/2014/main" id="{5D908CA9-5267-BF29-A3D2-641B355A9E66}"/>
              </a:ext>
            </a:extLst>
          </p:cNvPr>
          <p:cNvSpPr/>
          <p:nvPr/>
        </p:nvSpPr>
        <p:spPr>
          <a:xfrm>
            <a:off x="17415" y="1858782"/>
            <a:ext cx="2004205" cy="4171106"/>
          </a:xfrm>
          <a:prstGeom prst="rect">
            <a:avLst/>
          </a:prstGeom>
          <a:solidFill>
            <a:srgbClr val="00B0F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ángulo 13">
            <a:extLst>
              <a:ext uri="{FF2B5EF4-FFF2-40B4-BE49-F238E27FC236}">
                <a16:creationId xmlns:a16="http://schemas.microsoft.com/office/drawing/2014/main" id="{E97C0DF0-3882-F409-283D-C27FA1575CB6}"/>
              </a:ext>
            </a:extLst>
          </p:cNvPr>
          <p:cNvSpPr/>
          <p:nvPr/>
        </p:nvSpPr>
        <p:spPr>
          <a:xfrm>
            <a:off x="8127278" y="1858781"/>
            <a:ext cx="2004205" cy="4171106"/>
          </a:xfrm>
          <a:prstGeom prst="rect">
            <a:avLst/>
          </a:prstGeom>
          <a:solidFill>
            <a:srgbClr val="FCC10C"/>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ángulo 14">
            <a:extLst>
              <a:ext uri="{FF2B5EF4-FFF2-40B4-BE49-F238E27FC236}">
                <a16:creationId xmlns:a16="http://schemas.microsoft.com/office/drawing/2014/main" id="{47D6037C-A691-9CDD-7AA9-DB924DDE6ADC}"/>
              </a:ext>
            </a:extLst>
          </p:cNvPr>
          <p:cNvSpPr/>
          <p:nvPr/>
        </p:nvSpPr>
        <p:spPr>
          <a:xfrm>
            <a:off x="10144288" y="1858780"/>
            <a:ext cx="2004205" cy="4171106"/>
          </a:xfrm>
          <a:prstGeom prst="rect">
            <a:avLst/>
          </a:prstGeom>
          <a:solidFill>
            <a:schemeClr val="tx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28">
            <a:extLst>
              <a:ext uri="{FF2B5EF4-FFF2-40B4-BE49-F238E27FC236}">
                <a16:creationId xmlns:a16="http://schemas.microsoft.com/office/drawing/2014/main" id="{4B9249C3-6D41-420C-952E-E0DEA7755D62}"/>
              </a:ext>
            </a:extLst>
          </p:cNvPr>
          <p:cNvGrpSpPr>
            <a:grpSpLocks noChangeAspect="1"/>
          </p:cNvGrpSpPr>
          <p:nvPr/>
        </p:nvGrpSpPr>
        <p:grpSpPr>
          <a:xfrm>
            <a:off x="6706477" y="1169233"/>
            <a:ext cx="779363" cy="523157"/>
            <a:chOff x="4422841" y="1986772"/>
            <a:chExt cx="3578159" cy="2401883"/>
          </a:xfrm>
          <a:solidFill>
            <a:srgbClr val="92D050"/>
          </a:solidFill>
        </p:grpSpPr>
        <p:sp>
          <p:nvSpPr>
            <p:cNvPr id="17" name="Oval 129">
              <a:extLst>
                <a:ext uri="{FF2B5EF4-FFF2-40B4-BE49-F238E27FC236}">
                  <a16:creationId xmlns:a16="http://schemas.microsoft.com/office/drawing/2014/main" id="{672B3FF1-A147-6928-916F-0403DC949747}"/>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5">
              <a:extLst>
                <a:ext uri="{FF2B5EF4-FFF2-40B4-BE49-F238E27FC236}">
                  <a16:creationId xmlns:a16="http://schemas.microsoft.com/office/drawing/2014/main" id="{7659A5CD-AB28-0E83-7476-B39D8CEC9190}"/>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5">
              <a:extLst>
                <a:ext uri="{FF2B5EF4-FFF2-40B4-BE49-F238E27FC236}">
                  <a16:creationId xmlns:a16="http://schemas.microsoft.com/office/drawing/2014/main" id="{57355AEA-C53B-4AD7-65BC-29896FA8D539}"/>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16">
              <a:extLst>
                <a:ext uri="{FF2B5EF4-FFF2-40B4-BE49-F238E27FC236}">
                  <a16:creationId xmlns:a16="http://schemas.microsoft.com/office/drawing/2014/main" id="{C075B871-6ED9-026C-19DC-690F0A4F12A6}"/>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Oval 16">
              <a:extLst>
                <a:ext uri="{FF2B5EF4-FFF2-40B4-BE49-F238E27FC236}">
                  <a16:creationId xmlns:a16="http://schemas.microsoft.com/office/drawing/2014/main" id="{E7106BD2-319E-7457-754E-892156BBE5A0}"/>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 name="Oval 16">
              <a:extLst>
                <a:ext uri="{FF2B5EF4-FFF2-40B4-BE49-F238E27FC236}">
                  <a16:creationId xmlns:a16="http://schemas.microsoft.com/office/drawing/2014/main" id="{F96625FC-BF42-E786-0376-3D4BDE7B8C2E}"/>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Rounded Rectangle 23">
              <a:extLst>
                <a:ext uri="{FF2B5EF4-FFF2-40B4-BE49-F238E27FC236}">
                  <a16:creationId xmlns:a16="http://schemas.microsoft.com/office/drawing/2014/main" id="{873CC0C5-1788-2115-E2A5-F9B6BC4E8029}"/>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25" name="Group 136">
            <a:extLst>
              <a:ext uri="{FF2B5EF4-FFF2-40B4-BE49-F238E27FC236}">
                <a16:creationId xmlns:a16="http://schemas.microsoft.com/office/drawing/2014/main" id="{FE1749AA-2AFE-EBEA-EA0A-B262C06D6788}"/>
              </a:ext>
            </a:extLst>
          </p:cNvPr>
          <p:cNvGrpSpPr>
            <a:grpSpLocks noChangeAspect="1"/>
          </p:cNvGrpSpPr>
          <p:nvPr/>
        </p:nvGrpSpPr>
        <p:grpSpPr>
          <a:xfrm>
            <a:off x="4690498" y="1169233"/>
            <a:ext cx="779363" cy="523157"/>
            <a:chOff x="4422841" y="1986772"/>
            <a:chExt cx="3578159" cy="2401883"/>
          </a:xfrm>
          <a:solidFill>
            <a:srgbClr val="FF0000"/>
          </a:solidFill>
        </p:grpSpPr>
        <p:sp>
          <p:nvSpPr>
            <p:cNvPr id="27" name="Oval 137">
              <a:extLst>
                <a:ext uri="{FF2B5EF4-FFF2-40B4-BE49-F238E27FC236}">
                  <a16:creationId xmlns:a16="http://schemas.microsoft.com/office/drawing/2014/main" id="{EC411BA6-16FF-9BDF-E750-0FBB0E66CC97}"/>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5">
              <a:extLst>
                <a:ext uri="{FF2B5EF4-FFF2-40B4-BE49-F238E27FC236}">
                  <a16:creationId xmlns:a16="http://schemas.microsoft.com/office/drawing/2014/main" id="{E96DE0B6-4048-B4EF-2C39-282F4F38CFEE}"/>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5">
              <a:extLst>
                <a:ext uri="{FF2B5EF4-FFF2-40B4-BE49-F238E27FC236}">
                  <a16:creationId xmlns:a16="http://schemas.microsoft.com/office/drawing/2014/main" id="{6AACB104-D9DC-AA55-9F79-8A5C27D39736}"/>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16">
              <a:extLst>
                <a:ext uri="{FF2B5EF4-FFF2-40B4-BE49-F238E27FC236}">
                  <a16:creationId xmlns:a16="http://schemas.microsoft.com/office/drawing/2014/main" id="{0A3C27E0-594F-A9CD-3DF7-0F5428F3D767}"/>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Oval 16">
              <a:extLst>
                <a:ext uri="{FF2B5EF4-FFF2-40B4-BE49-F238E27FC236}">
                  <a16:creationId xmlns:a16="http://schemas.microsoft.com/office/drawing/2014/main" id="{7BBA8A09-8B2B-0D30-7FBF-4FD2824DF776}"/>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Oval 16">
              <a:extLst>
                <a:ext uri="{FF2B5EF4-FFF2-40B4-BE49-F238E27FC236}">
                  <a16:creationId xmlns:a16="http://schemas.microsoft.com/office/drawing/2014/main" id="{6BEADBB4-6AC4-3F16-FC30-837A83DD52CA}"/>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4" name="Rounded Rectangle 23">
              <a:extLst>
                <a:ext uri="{FF2B5EF4-FFF2-40B4-BE49-F238E27FC236}">
                  <a16:creationId xmlns:a16="http://schemas.microsoft.com/office/drawing/2014/main" id="{E5D96BB1-85E5-A04C-BEFC-FC94D4BB495C}"/>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35" name="Group 144">
            <a:extLst>
              <a:ext uri="{FF2B5EF4-FFF2-40B4-BE49-F238E27FC236}">
                <a16:creationId xmlns:a16="http://schemas.microsoft.com/office/drawing/2014/main" id="{292FCFBA-9468-FF47-FD78-2EF56C84D625}"/>
              </a:ext>
            </a:extLst>
          </p:cNvPr>
          <p:cNvGrpSpPr>
            <a:grpSpLocks noChangeAspect="1"/>
          </p:cNvGrpSpPr>
          <p:nvPr/>
        </p:nvGrpSpPr>
        <p:grpSpPr>
          <a:xfrm>
            <a:off x="2702865" y="1112916"/>
            <a:ext cx="779363" cy="523157"/>
            <a:chOff x="4422841" y="1986772"/>
            <a:chExt cx="3578159" cy="2401883"/>
          </a:xfrm>
          <a:solidFill>
            <a:srgbClr val="FFFFFF"/>
          </a:solidFill>
        </p:grpSpPr>
        <p:sp>
          <p:nvSpPr>
            <p:cNvPr id="36" name="Oval 145">
              <a:extLst>
                <a:ext uri="{FF2B5EF4-FFF2-40B4-BE49-F238E27FC236}">
                  <a16:creationId xmlns:a16="http://schemas.microsoft.com/office/drawing/2014/main" id="{835278EF-E48E-E9F5-5390-1CFAA650C6DE}"/>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5">
              <a:extLst>
                <a:ext uri="{FF2B5EF4-FFF2-40B4-BE49-F238E27FC236}">
                  <a16:creationId xmlns:a16="http://schemas.microsoft.com/office/drawing/2014/main" id="{07817CF3-D8D2-E0B6-A102-F0732FB25E34}"/>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5">
              <a:extLst>
                <a:ext uri="{FF2B5EF4-FFF2-40B4-BE49-F238E27FC236}">
                  <a16:creationId xmlns:a16="http://schemas.microsoft.com/office/drawing/2014/main" id="{92E7A78C-441B-8706-80A6-55DD8A6BA82F}"/>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16">
              <a:extLst>
                <a:ext uri="{FF2B5EF4-FFF2-40B4-BE49-F238E27FC236}">
                  <a16:creationId xmlns:a16="http://schemas.microsoft.com/office/drawing/2014/main" id="{AE8ED8CA-7C76-E538-4F5D-476480E5EA46}"/>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 name="Oval 16">
              <a:extLst>
                <a:ext uri="{FF2B5EF4-FFF2-40B4-BE49-F238E27FC236}">
                  <a16:creationId xmlns:a16="http://schemas.microsoft.com/office/drawing/2014/main" id="{40436D40-6C52-639B-5ACB-D1D44654172B}"/>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16">
              <a:extLst>
                <a:ext uri="{FF2B5EF4-FFF2-40B4-BE49-F238E27FC236}">
                  <a16:creationId xmlns:a16="http://schemas.microsoft.com/office/drawing/2014/main" id="{B2C59663-8AFA-39D6-BF4B-AE37C6018A52}"/>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Rounded Rectangle 23">
              <a:extLst>
                <a:ext uri="{FF2B5EF4-FFF2-40B4-BE49-F238E27FC236}">
                  <a16:creationId xmlns:a16="http://schemas.microsoft.com/office/drawing/2014/main" id="{EF26806D-4F38-F2F8-3F25-A5D1EE7B283B}"/>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44" name="Group 152">
            <a:extLst>
              <a:ext uri="{FF2B5EF4-FFF2-40B4-BE49-F238E27FC236}">
                <a16:creationId xmlns:a16="http://schemas.microsoft.com/office/drawing/2014/main" id="{DBEFB965-6F09-77E3-DA7A-EDB403845B5A}"/>
              </a:ext>
            </a:extLst>
          </p:cNvPr>
          <p:cNvGrpSpPr>
            <a:grpSpLocks noChangeAspect="1"/>
          </p:cNvGrpSpPr>
          <p:nvPr/>
        </p:nvGrpSpPr>
        <p:grpSpPr>
          <a:xfrm>
            <a:off x="8733268" y="1169233"/>
            <a:ext cx="779363" cy="523157"/>
            <a:chOff x="4422841" y="1986772"/>
            <a:chExt cx="3578159" cy="2401883"/>
          </a:xfrm>
          <a:solidFill>
            <a:srgbClr val="FFC000"/>
          </a:solidFill>
        </p:grpSpPr>
        <p:sp>
          <p:nvSpPr>
            <p:cNvPr id="45" name="Oval 153">
              <a:extLst>
                <a:ext uri="{FF2B5EF4-FFF2-40B4-BE49-F238E27FC236}">
                  <a16:creationId xmlns:a16="http://schemas.microsoft.com/office/drawing/2014/main" id="{479FBB8B-64DA-FDF5-C86D-4014C5A6B51D}"/>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5">
              <a:extLst>
                <a:ext uri="{FF2B5EF4-FFF2-40B4-BE49-F238E27FC236}">
                  <a16:creationId xmlns:a16="http://schemas.microsoft.com/office/drawing/2014/main" id="{D567A9BC-7D6D-0A8B-3940-2B858FD52333}"/>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
              <a:extLst>
                <a:ext uri="{FF2B5EF4-FFF2-40B4-BE49-F238E27FC236}">
                  <a16:creationId xmlns:a16="http://schemas.microsoft.com/office/drawing/2014/main" id="{6A1616BD-F1EB-AA77-649A-F379A2449232}"/>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16">
              <a:extLst>
                <a:ext uri="{FF2B5EF4-FFF2-40B4-BE49-F238E27FC236}">
                  <a16:creationId xmlns:a16="http://schemas.microsoft.com/office/drawing/2014/main" id="{8562B905-DEBE-E821-8772-FECB032967D5}"/>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Oval 16">
              <a:extLst>
                <a:ext uri="{FF2B5EF4-FFF2-40B4-BE49-F238E27FC236}">
                  <a16:creationId xmlns:a16="http://schemas.microsoft.com/office/drawing/2014/main" id="{45118AD8-107E-DF3F-1772-8377881CF90A}"/>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8" name="Oval 16">
              <a:extLst>
                <a:ext uri="{FF2B5EF4-FFF2-40B4-BE49-F238E27FC236}">
                  <a16:creationId xmlns:a16="http://schemas.microsoft.com/office/drawing/2014/main" id="{2EBADB3F-5731-BB84-77C7-A673701EB66E}"/>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9" name="Rounded Rectangle 23">
              <a:extLst>
                <a:ext uri="{FF2B5EF4-FFF2-40B4-BE49-F238E27FC236}">
                  <a16:creationId xmlns:a16="http://schemas.microsoft.com/office/drawing/2014/main" id="{73D763B6-C6EF-7FF2-E1CA-357B7A88BADC}"/>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0" name="Group 160">
            <a:extLst>
              <a:ext uri="{FF2B5EF4-FFF2-40B4-BE49-F238E27FC236}">
                <a16:creationId xmlns:a16="http://schemas.microsoft.com/office/drawing/2014/main" id="{A04BB82D-0B4A-DC61-C8EB-3E8835329147}"/>
              </a:ext>
            </a:extLst>
          </p:cNvPr>
          <p:cNvGrpSpPr>
            <a:grpSpLocks noChangeAspect="1"/>
          </p:cNvGrpSpPr>
          <p:nvPr/>
        </p:nvGrpSpPr>
        <p:grpSpPr>
          <a:xfrm>
            <a:off x="585389" y="1156630"/>
            <a:ext cx="779363" cy="523157"/>
            <a:chOff x="4422841" y="1986772"/>
            <a:chExt cx="3578159" cy="2401883"/>
          </a:xfrm>
          <a:solidFill>
            <a:srgbClr val="00C5C0"/>
          </a:solidFill>
        </p:grpSpPr>
        <p:sp>
          <p:nvSpPr>
            <p:cNvPr id="61" name="Oval 161">
              <a:extLst>
                <a:ext uri="{FF2B5EF4-FFF2-40B4-BE49-F238E27FC236}">
                  <a16:creationId xmlns:a16="http://schemas.microsoft.com/office/drawing/2014/main" id="{D5ECA492-C377-5282-A7E3-902A9F2426BD}"/>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5">
              <a:extLst>
                <a:ext uri="{FF2B5EF4-FFF2-40B4-BE49-F238E27FC236}">
                  <a16:creationId xmlns:a16="http://schemas.microsoft.com/office/drawing/2014/main" id="{12AC07AD-DCDA-8C5A-A7C3-E293E5DC290D}"/>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5">
              <a:extLst>
                <a:ext uri="{FF2B5EF4-FFF2-40B4-BE49-F238E27FC236}">
                  <a16:creationId xmlns:a16="http://schemas.microsoft.com/office/drawing/2014/main" id="{BC47DAC9-6D0D-370E-62E9-1EA18E93B7BF}"/>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16">
              <a:extLst>
                <a:ext uri="{FF2B5EF4-FFF2-40B4-BE49-F238E27FC236}">
                  <a16:creationId xmlns:a16="http://schemas.microsoft.com/office/drawing/2014/main" id="{DBDD33D6-D36A-8A68-9AF7-768B667CA7C4}"/>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5" name="Oval 16">
              <a:extLst>
                <a:ext uri="{FF2B5EF4-FFF2-40B4-BE49-F238E27FC236}">
                  <a16:creationId xmlns:a16="http://schemas.microsoft.com/office/drawing/2014/main" id="{FE644988-CF49-4DE0-51E3-7237FC33936D}"/>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6" name="Oval 16">
              <a:extLst>
                <a:ext uri="{FF2B5EF4-FFF2-40B4-BE49-F238E27FC236}">
                  <a16:creationId xmlns:a16="http://schemas.microsoft.com/office/drawing/2014/main" id="{46B28197-9318-E28A-7288-D4D2A9E96A3C}"/>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8" name="Rounded Rectangle 23">
              <a:extLst>
                <a:ext uri="{FF2B5EF4-FFF2-40B4-BE49-F238E27FC236}">
                  <a16:creationId xmlns:a16="http://schemas.microsoft.com/office/drawing/2014/main" id="{B200FC31-B4AF-C9CF-7DD9-80F8927C20F1}"/>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9" name="Group 168">
            <a:extLst>
              <a:ext uri="{FF2B5EF4-FFF2-40B4-BE49-F238E27FC236}">
                <a16:creationId xmlns:a16="http://schemas.microsoft.com/office/drawing/2014/main" id="{14756F51-9B45-222A-CBA8-F8CAE60A95AC}"/>
              </a:ext>
            </a:extLst>
          </p:cNvPr>
          <p:cNvGrpSpPr>
            <a:grpSpLocks noChangeAspect="1"/>
          </p:cNvGrpSpPr>
          <p:nvPr/>
        </p:nvGrpSpPr>
        <p:grpSpPr>
          <a:xfrm>
            <a:off x="10749249" y="1169233"/>
            <a:ext cx="779363" cy="523157"/>
            <a:chOff x="4422841" y="1986772"/>
            <a:chExt cx="3578159" cy="2401883"/>
          </a:xfrm>
          <a:solidFill>
            <a:schemeClr val="tx1"/>
          </a:solidFill>
        </p:grpSpPr>
        <p:sp>
          <p:nvSpPr>
            <p:cNvPr id="70" name="Oval 169">
              <a:extLst>
                <a:ext uri="{FF2B5EF4-FFF2-40B4-BE49-F238E27FC236}">
                  <a16:creationId xmlns:a16="http://schemas.microsoft.com/office/drawing/2014/main" id="{5B2F0081-AF7B-AF7D-B1D1-A83B751FD883}"/>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5">
              <a:extLst>
                <a:ext uri="{FF2B5EF4-FFF2-40B4-BE49-F238E27FC236}">
                  <a16:creationId xmlns:a16="http://schemas.microsoft.com/office/drawing/2014/main" id="{118BF02E-E62E-5AE2-61DB-A6F540969158}"/>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5">
              <a:extLst>
                <a:ext uri="{FF2B5EF4-FFF2-40B4-BE49-F238E27FC236}">
                  <a16:creationId xmlns:a16="http://schemas.microsoft.com/office/drawing/2014/main" id="{D5C86634-2E44-E551-35D8-5D4616122504}"/>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16">
              <a:extLst>
                <a:ext uri="{FF2B5EF4-FFF2-40B4-BE49-F238E27FC236}">
                  <a16:creationId xmlns:a16="http://schemas.microsoft.com/office/drawing/2014/main" id="{2D0D4915-8BB1-9E54-1864-EE3D4E99B4F8}"/>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4" name="Oval 16">
              <a:extLst>
                <a:ext uri="{FF2B5EF4-FFF2-40B4-BE49-F238E27FC236}">
                  <a16:creationId xmlns:a16="http://schemas.microsoft.com/office/drawing/2014/main" id="{392D3C58-A0D7-01E4-0FAD-EBFCCE5C4768}"/>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5" name="Oval 16">
              <a:extLst>
                <a:ext uri="{FF2B5EF4-FFF2-40B4-BE49-F238E27FC236}">
                  <a16:creationId xmlns:a16="http://schemas.microsoft.com/office/drawing/2014/main" id="{222109AA-6537-5BE2-9287-8FC2C88F949C}"/>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6" name="Rounded Rectangle 23">
              <a:extLst>
                <a:ext uri="{FF2B5EF4-FFF2-40B4-BE49-F238E27FC236}">
                  <a16:creationId xmlns:a16="http://schemas.microsoft.com/office/drawing/2014/main" id="{C96B539D-146B-85B4-33FC-71651C874A65}"/>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77" name="TextBox 176">
            <a:extLst>
              <a:ext uri="{FF2B5EF4-FFF2-40B4-BE49-F238E27FC236}">
                <a16:creationId xmlns:a16="http://schemas.microsoft.com/office/drawing/2014/main" id="{D35C338C-D62B-C74B-76B3-8E47296D64A7}"/>
              </a:ext>
            </a:extLst>
          </p:cNvPr>
          <p:cNvSpPr txBox="1"/>
          <p:nvPr/>
        </p:nvSpPr>
        <p:spPr>
          <a:xfrm>
            <a:off x="2199017" y="2084994"/>
            <a:ext cx="1682627" cy="584775"/>
          </a:xfrm>
          <a:prstGeom prst="rect">
            <a:avLst/>
          </a:prstGeom>
          <a:noFill/>
        </p:spPr>
        <p:txBody>
          <a:bodyPr wrap="square" rtlCol="0">
            <a:spAutoFit/>
          </a:bodyPr>
          <a:lstStyle/>
          <a:p>
            <a:pPr algn="ctr"/>
            <a:r>
              <a:rPr lang="en-US" sz="1600" b="1" dirty="0" err="1">
                <a:solidFill>
                  <a:schemeClr val="tx1"/>
                </a:solidFill>
              </a:rPr>
              <a:t>Objetividad</a:t>
            </a:r>
            <a:r>
              <a:rPr lang="en-US" sz="1600" b="1" dirty="0">
                <a:solidFill>
                  <a:schemeClr val="tx1"/>
                </a:solidFill>
              </a:rPr>
              <a:t> - </a:t>
            </a:r>
            <a:r>
              <a:rPr lang="en-US" sz="1600" b="1" dirty="0" err="1">
                <a:solidFill>
                  <a:schemeClr val="tx1"/>
                </a:solidFill>
              </a:rPr>
              <a:t>Neutralidad</a:t>
            </a:r>
            <a:endParaRPr lang="en-US" sz="1600" b="1" dirty="0">
              <a:solidFill>
                <a:schemeClr val="tx1"/>
              </a:solidFill>
            </a:endParaRPr>
          </a:p>
        </p:txBody>
      </p:sp>
      <p:sp>
        <p:nvSpPr>
          <p:cNvPr id="78" name="TextBox 177">
            <a:extLst>
              <a:ext uri="{FF2B5EF4-FFF2-40B4-BE49-F238E27FC236}">
                <a16:creationId xmlns:a16="http://schemas.microsoft.com/office/drawing/2014/main" id="{D4DFACB1-6B55-2D5E-2934-860E7FCC1E03}"/>
              </a:ext>
            </a:extLst>
          </p:cNvPr>
          <p:cNvSpPr txBox="1"/>
          <p:nvPr/>
        </p:nvSpPr>
        <p:spPr>
          <a:xfrm>
            <a:off x="-59960" y="2084994"/>
            <a:ext cx="2179572" cy="338554"/>
          </a:xfrm>
          <a:prstGeom prst="rect">
            <a:avLst/>
          </a:prstGeom>
          <a:noFill/>
        </p:spPr>
        <p:txBody>
          <a:bodyPr wrap="square" rtlCol="0">
            <a:spAutoFit/>
          </a:bodyPr>
          <a:lstStyle/>
          <a:p>
            <a:pPr algn="ctr"/>
            <a:r>
              <a:rPr lang="en-US" sz="1600" b="1" dirty="0" err="1">
                <a:solidFill>
                  <a:srgbClr val="FFFFFF"/>
                </a:solidFill>
              </a:rPr>
              <a:t>Moderador</a:t>
            </a:r>
            <a:r>
              <a:rPr lang="en-US" sz="1600" b="1" dirty="0">
                <a:solidFill>
                  <a:srgbClr val="FFFFFF"/>
                </a:solidFill>
              </a:rPr>
              <a:t>(a) </a:t>
            </a:r>
          </a:p>
        </p:txBody>
      </p:sp>
      <p:sp>
        <p:nvSpPr>
          <p:cNvPr id="79" name="TextBox 178">
            <a:extLst>
              <a:ext uri="{FF2B5EF4-FFF2-40B4-BE49-F238E27FC236}">
                <a16:creationId xmlns:a16="http://schemas.microsoft.com/office/drawing/2014/main" id="{8477E83D-69CE-3C9E-C0CD-FC7A1EEFC20C}"/>
              </a:ext>
            </a:extLst>
          </p:cNvPr>
          <p:cNvSpPr txBox="1"/>
          <p:nvPr/>
        </p:nvSpPr>
        <p:spPr>
          <a:xfrm>
            <a:off x="6137984" y="2084994"/>
            <a:ext cx="1878932" cy="369332"/>
          </a:xfrm>
          <a:prstGeom prst="rect">
            <a:avLst/>
          </a:prstGeom>
          <a:noFill/>
        </p:spPr>
        <p:txBody>
          <a:bodyPr wrap="square" rtlCol="0">
            <a:spAutoFit/>
          </a:bodyPr>
          <a:lstStyle/>
          <a:p>
            <a:pPr algn="ctr"/>
            <a:r>
              <a:rPr lang="en-US" b="1" dirty="0" err="1">
                <a:solidFill>
                  <a:srgbClr val="FFFFFF"/>
                </a:solidFill>
              </a:rPr>
              <a:t>Creatividad</a:t>
            </a:r>
            <a:endParaRPr lang="en-US" b="1" dirty="0">
              <a:solidFill>
                <a:srgbClr val="FFFFFF"/>
              </a:solidFill>
            </a:endParaRPr>
          </a:p>
        </p:txBody>
      </p:sp>
      <p:sp>
        <p:nvSpPr>
          <p:cNvPr id="80" name="TextBox 179">
            <a:extLst>
              <a:ext uri="{FF2B5EF4-FFF2-40B4-BE49-F238E27FC236}">
                <a16:creationId xmlns:a16="http://schemas.microsoft.com/office/drawing/2014/main" id="{2D02ED58-4E52-F013-58C5-42C3E4D14C6C}"/>
              </a:ext>
            </a:extLst>
          </p:cNvPr>
          <p:cNvSpPr txBox="1"/>
          <p:nvPr/>
        </p:nvSpPr>
        <p:spPr>
          <a:xfrm>
            <a:off x="10076123" y="2084994"/>
            <a:ext cx="2163606" cy="369332"/>
          </a:xfrm>
          <a:prstGeom prst="rect">
            <a:avLst/>
          </a:prstGeom>
          <a:noFill/>
        </p:spPr>
        <p:txBody>
          <a:bodyPr wrap="square" rtlCol="0">
            <a:spAutoFit/>
          </a:bodyPr>
          <a:lstStyle/>
          <a:p>
            <a:pPr algn="ctr"/>
            <a:r>
              <a:rPr lang="en-US" b="1" dirty="0" err="1">
                <a:solidFill>
                  <a:srgbClr val="FFFFFF"/>
                </a:solidFill>
              </a:rPr>
              <a:t>Pesimista</a:t>
            </a:r>
            <a:endParaRPr lang="en-US" b="1" dirty="0">
              <a:solidFill>
                <a:srgbClr val="FFFFFF"/>
              </a:solidFill>
            </a:endParaRPr>
          </a:p>
        </p:txBody>
      </p:sp>
      <p:sp>
        <p:nvSpPr>
          <p:cNvPr id="81" name="TextBox 180">
            <a:extLst>
              <a:ext uri="{FF2B5EF4-FFF2-40B4-BE49-F238E27FC236}">
                <a16:creationId xmlns:a16="http://schemas.microsoft.com/office/drawing/2014/main" id="{427FAE7D-3FEC-B73A-C300-A2742E908A20}"/>
              </a:ext>
            </a:extLst>
          </p:cNvPr>
          <p:cNvSpPr txBox="1"/>
          <p:nvPr/>
        </p:nvSpPr>
        <p:spPr>
          <a:xfrm>
            <a:off x="8469443" y="2084994"/>
            <a:ext cx="1218431" cy="369332"/>
          </a:xfrm>
          <a:prstGeom prst="rect">
            <a:avLst/>
          </a:prstGeom>
          <a:noFill/>
        </p:spPr>
        <p:txBody>
          <a:bodyPr wrap="square" rtlCol="0">
            <a:spAutoFit/>
          </a:bodyPr>
          <a:lstStyle/>
          <a:p>
            <a:pPr algn="ctr"/>
            <a:r>
              <a:rPr lang="en-US" b="1" dirty="0" err="1">
                <a:solidFill>
                  <a:schemeClr val="tx1"/>
                </a:solidFill>
              </a:rPr>
              <a:t>Optimista</a:t>
            </a:r>
            <a:endParaRPr lang="en-US" b="1" dirty="0">
              <a:solidFill>
                <a:schemeClr val="tx1"/>
              </a:solidFill>
            </a:endParaRPr>
          </a:p>
        </p:txBody>
      </p:sp>
      <p:sp>
        <p:nvSpPr>
          <p:cNvPr id="83" name="TextBox 181">
            <a:extLst>
              <a:ext uri="{FF2B5EF4-FFF2-40B4-BE49-F238E27FC236}">
                <a16:creationId xmlns:a16="http://schemas.microsoft.com/office/drawing/2014/main" id="{67616A74-E96D-9160-643D-5FA3CA1E27D5}"/>
              </a:ext>
            </a:extLst>
          </p:cNvPr>
          <p:cNvSpPr txBox="1"/>
          <p:nvPr/>
        </p:nvSpPr>
        <p:spPr>
          <a:xfrm>
            <a:off x="4269894" y="2084994"/>
            <a:ext cx="1544468" cy="369332"/>
          </a:xfrm>
          <a:prstGeom prst="rect">
            <a:avLst/>
          </a:prstGeom>
          <a:noFill/>
        </p:spPr>
        <p:txBody>
          <a:bodyPr wrap="square" rtlCol="0">
            <a:spAutoFit/>
          </a:bodyPr>
          <a:lstStyle/>
          <a:p>
            <a:pPr algn="ctr"/>
            <a:r>
              <a:rPr lang="en-US" b="1" dirty="0" err="1">
                <a:solidFill>
                  <a:srgbClr val="FFFFFF"/>
                </a:solidFill>
              </a:rPr>
              <a:t>Sentimientos</a:t>
            </a:r>
            <a:endParaRPr lang="en-US" b="1" dirty="0">
              <a:solidFill>
                <a:srgbClr val="FFFFFF"/>
              </a:solidFill>
            </a:endParaRPr>
          </a:p>
        </p:txBody>
      </p:sp>
      <p:sp>
        <p:nvSpPr>
          <p:cNvPr id="84" name="TextBox 184">
            <a:extLst>
              <a:ext uri="{FF2B5EF4-FFF2-40B4-BE49-F238E27FC236}">
                <a16:creationId xmlns:a16="http://schemas.microsoft.com/office/drawing/2014/main" id="{8A6CD09D-BCC8-2668-611C-384248E7B19D}"/>
              </a:ext>
            </a:extLst>
          </p:cNvPr>
          <p:cNvSpPr txBox="1"/>
          <p:nvPr/>
        </p:nvSpPr>
        <p:spPr>
          <a:xfrm>
            <a:off x="214242" y="2705900"/>
            <a:ext cx="1637712" cy="2123658"/>
          </a:xfrm>
          <a:prstGeom prst="rect">
            <a:avLst/>
          </a:prstGeom>
          <a:noFill/>
        </p:spPr>
        <p:txBody>
          <a:bodyPr wrap="square" rtlCol="0" anchor="ctr">
            <a:spAutoFit/>
          </a:bodyPr>
          <a:lstStyle/>
          <a:p>
            <a:r>
              <a:rPr lang="en-US" sz="1200" b="1" dirty="0" err="1">
                <a:solidFill>
                  <a:srgbClr val="FFFFFF"/>
                </a:solidFill>
                <a:latin typeface="Arial" panose="020B0604020202020204" pitchFamily="34" charset="0"/>
                <a:cs typeface="Arial" panose="020B0604020202020204" pitchFamily="34" charset="0"/>
              </a:rPr>
              <a:t>Gestión</a:t>
            </a:r>
            <a:r>
              <a:rPr lang="en-US" sz="1200" b="1" dirty="0">
                <a:solidFill>
                  <a:srgbClr val="FFFFFF"/>
                </a:solidFill>
                <a:latin typeface="Arial" panose="020B0604020202020204" pitchFamily="34" charset="0"/>
                <a:cs typeface="Arial" panose="020B0604020202020204" pitchFamily="34" charset="0"/>
              </a:rPr>
              <a:t> y control del </a:t>
            </a:r>
            <a:r>
              <a:rPr lang="en-US" sz="1200" b="1" dirty="0" err="1">
                <a:solidFill>
                  <a:srgbClr val="FFFFFF"/>
                </a:solidFill>
                <a:latin typeface="Arial" panose="020B0604020202020204" pitchFamily="34" charset="0"/>
                <a:cs typeface="Arial" panose="020B0604020202020204" pitchFamily="34" charset="0"/>
              </a:rPr>
              <a:t>proceso</a:t>
            </a:r>
            <a:r>
              <a:rPr lang="en-US" sz="1200" b="1" dirty="0">
                <a:solidFill>
                  <a:srgbClr val="FFFFFF"/>
                </a:solidFill>
                <a:latin typeface="Arial" panose="020B0604020202020204" pitchFamily="34" charset="0"/>
                <a:cs typeface="Arial" panose="020B0604020202020204" pitchFamily="34" charset="0"/>
              </a:rPr>
              <a:t> y de los roles. </a:t>
            </a:r>
          </a:p>
          <a:p>
            <a:endParaRPr lang="en-US" sz="1200" b="1" dirty="0">
              <a:solidFill>
                <a:srgbClr val="FFFFFF"/>
              </a:solidFill>
              <a:latin typeface="Arial" panose="020B0604020202020204" pitchFamily="34" charset="0"/>
              <a:cs typeface="Arial" panose="020B0604020202020204" pitchFamily="34" charset="0"/>
            </a:endParaRPr>
          </a:p>
          <a:p>
            <a:r>
              <a:rPr lang="es-ES" sz="1200" dirty="0">
                <a:solidFill>
                  <a:srgbClr val="FFFFFF"/>
                </a:solidFill>
                <a:latin typeface="Arial" panose="020B0604020202020204" pitchFamily="34" charset="0"/>
                <a:cs typeface="Arial" panose="020B0604020202020204" pitchFamily="34" charset="0"/>
              </a:rPr>
              <a:t>Mantener la disciplina del sombrero, haciendo que se cumplan las reglas y evitando que se caiga en la discusión.</a:t>
            </a:r>
            <a:endParaRPr lang="en-US" sz="1200" b="1" dirty="0">
              <a:solidFill>
                <a:srgbClr val="FFFFFF"/>
              </a:solidFill>
              <a:latin typeface="Arial" panose="020B0604020202020204" pitchFamily="34" charset="0"/>
              <a:cs typeface="Arial" panose="020B0604020202020204" pitchFamily="34" charset="0"/>
            </a:endParaRPr>
          </a:p>
        </p:txBody>
      </p:sp>
      <p:sp>
        <p:nvSpPr>
          <p:cNvPr id="85" name="TextBox 182">
            <a:extLst>
              <a:ext uri="{FF2B5EF4-FFF2-40B4-BE49-F238E27FC236}">
                <a16:creationId xmlns:a16="http://schemas.microsoft.com/office/drawing/2014/main" id="{20D77243-5D5F-6FE2-2D5F-D78580BDFAF3}"/>
              </a:ext>
            </a:extLst>
          </p:cNvPr>
          <p:cNvSpPr txBox="1"/>
          <p:nvPr/>
        </p:nvSpPr>
        <p:spPr>
          <a:xfrm>
            <a:off x="2117580" y="2705900"/>
            <a:ext cx="1947132" cy="3416320"/>
          </a:xfrm>
          <a:prstGeom prst="rect">
            <a:avLst/>
          </a:prstGeom>
          <a:noFill/>
        </p:spPr>
        <p:txBody>
          <a:bodyPr wrap="square" rtlCol="0" anchor="ctr">
            <a:spAutoFit/>
          </a:bodyPr>
          <a:lstStyle/>
          <a:p>
            <a:r>
              <a:rPr lang="en-US" sz="1200" dirty="0" err="1">
                <a:solidFill>
                  <a:schemeClr val="accent5">
                    <a:lumMod val="25000"/>
                  </a:schemeClr>
                </a:solidFill>
                <a:latin typeface="Arial" panose="020B0604020202020204" pitchFamily="34" charset="0"/>
                <a:cs typeface="Arial" panose="020B0604020202020204" pitchFamily="34" charset="0"/>
              </a:rPr>
              <a:t>Hechos</a:t>
            </a:r>
            <a:r>
              <a:rPr lang="en-US" sz="1200" dirty="0">
                <a:solidFill>
                  <a:schemeClr val="accent5">
                    <a:lumMod val="25000"/>
                  </a:schemeClr>
                </a:solidFill>
                <a:latin typeface="Arial" panose="020B0604020202020204" pitchFamily="34" charset="0"/>
                <a:cs typeface="Arial" panose="020B0604020202020204" pitchFamily="34" charset="0"/>
              </a:rPr>
              <a:t> </a:t>
            </a:r>
            <a:r>
              <a:rPr lang="en-US" sz="1200" dirty="0" err="1">
                <a:solidFill>
                  <a:schemeClr val="accent5">
                    <a:lumMod val="25000"/>
                  </a:schemeClr>
                </a:solidFill>
                <a:latin typeface="Arial" panose="020B0604020202020204" pitchFamily="34" charset="0"/>
                <a:cs typeface="Arial" panose="020B0604020202020204" pitchFamily="34" charset="0"/>
              </a:rPr>
              <a:t>concretos</a:t>
            </a:r>
            <a:r>
              <a:rPr lang="en-US" sz="1200" dirty="0">
                <a:solidFill>
                  <a:schemeClr val="accent5">
                    <a:lumMod val="25000"/>
                  </a:schemeClr>
                </a:solidFill>
                <a:latin typeface="Arial" panose="020B0604020202020204" pitchFamily="34" charset="0"/>
                <a:cs typeface="Arial" panose="020B0604020202020204" pitchFamily="34" charset="0"/>
              </a:rPr>
              <a:t>, </a:t>
            </a:r>
            <a:r>
              <a:rPr lang="en-US" sz="1200" dirty="0" err="1">
                <a:solidFill>
                  <a:schemeClr val="accent5">
                    <a:lumMod val="25000"/>
                  </a:schemeClr>
                </a:solidFill>
                <a:latin typeface="Arial" panose="020B0604020202020204" pitchFamily="34" charset="0"/>
                <a:cs typeface="Arial" panose="020B0604020202020204" pitchFamily="34" charset="0"/>
              </a:rPr>
              <a:t>cifras</a:t>
            </a:r>
            <a:r>
              <a:rPr lang="en-US" sz="1200" dirty="0">
                <a:solidFill>
                  <a:schemeClr val="accent5">
                    <a:lumMod val="25000"/>
                  </a:schemeClr>
                </a:solidFill>
                <a:latin typeface="Arial" panose="020B0604020202020204" pitchFamily="34" charset="0"/>
                <a:cs typeface="Arial" panose="020B0604020202020204" pitchFamily="34" charset="0"/>
              </a:rPr>
              <a:t>, </a:t>
            </a:r>
            <a:r>
              <a:rPr lang="en-US" sz="1200" dirty="0" err="1">
                <a:solidFill>
                  <a:schemeClr val="accent5">
                    <a:lumMod val="25000"/>
                  </a:schemeClr>
                </a:solidFill>
                <a:latin typeface="Arial" panose="020B0604020202020204" pitchFamily="34" charset="0"/>
                <a:cs typeface="Arial" panose="020B0604020202020204" pitchFamily="34" charset="0"/>
              </a:rPr>
              <a:t>información</a:t>
            </a:r>
            <a:r>
              <a:rPr lang="en-US" sz="1200" dirty="0">
                <a:solidFill>
                  <a:schemeClr val="accent5">
                    <a:lumMod val="25000"/>
                  </a:schemeClr>
                </a:solidFill>
                <a:latin typeface="Arial" panose="020B0604020202020204" pitchFamily="34" charset="0"/>
                <a:cs typeface="Arial" panose="020B0604020202020204" pitchFamily="34" charset="0"/>
              </a:rPr>
              <a:t> </a:t>
            </a:r>
            <a:r>
              <a:rPr lang="en-US" sz="1200" dirty="0" err="1">
                <a:solidFill>
                  <a:schemeClr val="accent5">
                    <a:lumMod val="25000"/>
                  </a:schemeClr>
                </a:solidFill>
                <a:latin typeface="Arial" panose="020B0604020202020204" pitchFamily="34" charset="0"/>
                <a:cs typeface="Arial" panose="020B0604020202020204" pitchFamily="34" charset="0"/>
              </a:rPr>
              <a:t>directa</a:t>
            </a:r>
            <a:r>
              <a:rPr lang="en-US" sz="1200" dirty="0">
                <a:solidFill>
                  <a:schemeClr val="accent5">
                    <a:lumMod val="25000"/>
                  </a:schemeClr>
                </a:solidFill>
                <a:latin typeface="Arial" panose="020B0604020202020204" pitchFamily="34" charset="0"/>
                <a:cs typeface="Arial" panose="020B0604020202020204" pitchFamily="34" charset="0"/>
              </a:rPr>
              <a:t>.</a:t>
            </a:r>
          </a:p>
          <a:p>
            <a:endParaRPr lang="en-US" sz="1200" dirty="0">
              <a:solidFill>
                <a:schemeClr val="accent5">
                  <a:lumMod val="25000"/>
                </a:schemeClr>
              </a:solidFill>
              <a:latin typeface="Arial" panose="020B0604020202020204" pitchFamily="34" charset="0"/>
              <a:cs typeface="Arial" panose="020B0604020202020204" pitchFamily="34" charset="0"/>
            </a:endParaRPr>
          </a:p>
          <a:p>
            <a:r>
              <a:rPr lang="es-ES" sz="1200" dirty="0">
                <a:latin typeface="Arial" panose="020B0604020202020204" pitchFamily="34" charset="0"/>
                <a:cs typeface="Arial" panose="020B0604020202020204" pitchFamily="34" charset="0"/>
              </a:rPr>
              <a:t>Puede incluir datos subjetivos (como las opiniones o sentimientos de otra persona) siempre y cuando se planteen como tales: “El Chef piensa que eso no funcionará.” Puede usar los DATOS para respaldar argumentos de los otros sombreros. </a:t>
            </a:r>
            <a:r>
              <a:rPr lang="es-MX" sz="1200" dirty="0">
                <a:latin typeface="Arial" panose="020B0604020202020204" pitchFamily="34" charset="0"/>
                <a:cs typeface="Arial" panose="020B0604020202020204" pitchFamily="34" charset="0"/>
              </a:rPr>
              <a:t>No permite hacer interpretaciones ni dar opiniones, </a:t>
            </a:r>
            <a:r>
              <a:rPr lang="es-MX" sz="1200" b="1" dirty="0">
                <a:latin typeface="Arial" panose="020B0604020202020204" pitchFamily="34" charset="0"/>
                <a:cs typeface="Arial" panose="020B0604020202020204" pitchFamily="34" charset="0"/>
              </a:rPr>
              <a:t>sólo precisar</a:t>
            </a:r>
            <a:r>
              <a:rPr lang="es-MX" sz="1200" dirty="0">
                <a:latin typeface="Arial" panose="020B0604020202020204" pitchFamily="34" charset="0"/>
                <a:cs typeface="Arial" panose="020B0604020202020204" pitchFamily="34" charset="0"/>
              </a:rPr>
              <a:t>.</a:t>
            </a:r>
          </a:p>
          <a:p>
            <a:endParaRPr lang="en-US" sz="1200" dirty="0">
              <a:solidFill>
                <a:schemeClr val="accent5">
                  <a:lumMod val="25000"/>
                </a:schemeClr>
              </a:solidFill>
              <a:latin typeface="Arial" panose="020B0604020202020204" pitchFamily="34" charset="0"/>
              <a:cs typeface="Arial" panose="020B0604020202020204" pitchFamily="34" charset="0"/>
            </a:endParaRPr>
          </a:p>
        </p:txBody>
      </p:sp>
      <p:sp>
        <p:nvSpPr>
          <p:cNvPr id="86" name="TextBox 183">
            <a:extLst>
              <a:ext uri="{FF2B5EF4-FFF2-40B4-BE49-F238E27FC236}">
                <a16:creationId xmlns:a16="http://schemas.microsoft.com/office/drawing/2014/main" id="{25A01652-3AA3-C905-0CF5-C66AE77100EA}"/>
              </a:ext>
            </a:extLst>
          </p:cNvPr>
          <p:cNvSpPr txBox="1"/>
          <p:nvPr/>
        </p:nvSpPr>
        <p:spPr>
          <a:xfrm>
            <a:off x="4149581" y="2705900"/>
            <a:ext cx="1936972" cy="2677656"/>
          </a:xfrm>
          <a:prstGeom prst="rect">
            <a:avLst/>
          </a:prstGeom>
          <a:noFill/>
        </p:spPr>
        <p:txBody>
          <a:bodyPr wrap="square" rtlCol="0" anchor="ctr">
            <a:spAutoFit/>
          </a:bodyPr>
          <a:lstStyle/>
          <a:p>
            <a:r>
              <a:rPr lang="es-MX" sz="1200" dirty="0">
                <a:solidFill>
                  <a:srgbClr val="FFFFFF"/>
                </a:solidFill>
                <a:latin typeface="Arial" panose="020B0604020202020204" pitchFamily="34" charset="0"/>
                <a:cs typeface="Arial" panose="020B0604020202020204" pitchFamily="34" charset="0"/>
              </a:rPr>
              <a:t>Expresa </a:t>
            </a:r>
            <a:r>
              <a:rPr lang="es-MX" sz="1200" b="1" dirty="0">
                <a:solidFill>
                  <a:srgbClr val="FFFFFF"/>
                </a:solidFill>
                <a:latin typeface="Arial" panose="020B0604020202020204" pitchFamily="34" charset="0"/>
                <a:cs typeface="Arial" panose="020B0604020202020204" pitchFamily="34" charset="0"/>
              </a:rPr>
              <a:t>sentimientos, emociones, presentimientos e intuiciones</a:t>
            </a:r>
            <a:r>
              <a:rPr lang="es-MX" sz="1200" dirty="0">
                <a:solidFill>
                  <a:srgbClr val="FFFFFF"/>
                </a:solidFill>
                <a:latin typeface="Arial" panose="020B0604020202020204" pitchFamily="34" charset="0"/>
                <a:cs typeface="Arial" panose="020B0604020202020204" pitchFamily="34" charset="0"/>
              </a:rPr>
              <a:t>, sobre las ideas, sin que se requiera una justificación.  </a:t>
            </a:r>
            <a:endParaRPr lang="en-US" sz="1200" dirty="0">
              <a:solidFill>
                <a:srgbClr val="FFFFFF"/>
              </a:solidFill>
              <a:latin typeface="Arial" panose="020B0604020202020204" pitchFamily="34" charset="0"/>
              <a:cs typeface="Arial" panose="020B0604020202020204" pitchFamily="34" charset="0"/>
            </a:endParaRPr>
          </a:p>
          <a:p>
            <a:endParaRPr lang="en-US" sz="1200" dirty="0">
              <a:solidFill>
                <a:srgbClr val="FFFFFF"/>
              </a:solidFill>
              <a:latin typeface="Arial" panose="020B0604020202020204" pitchFamily="34" charset="0"/>
              <a:cs typeface="Arial" panose="020B0604020202020204" pitchFamily="34" charset="0"/>
            </a:endParaRPr>
          </a:p>
          <a:p>
            <a:r>
              <a:rPr lang="en-US" sz="1200" dirty="0" err="1">
                <a:solidFill>
                  <a:srgbClr val="FFFFFF"/>
                </a:solidFill>
                <a:latin typeface="Arial" panose="020B0604020202020204" pitchFamily="34" charset="0"/>
                <a:cs typeface="Arial" panose="020B0604020202020204" pitchFamily="34" charset="0"/>
              </a:rPr>
              <a:t>Permite</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expresar</a:t>
            </a:r>
            <a:r>
              <a:rPr lang="en-US" sz="1200" dirty="0">
                <a:solidFill>
                  <a:srgbClr val="FFFFFF"/>
                </a:solidFill>
                <a:latin typeface="Arial" panose="020B0604020202020204" pitchFamily="34" charset="0"/>
                <a:cs typeface="Arial" panose="020B0604020202020204" pitchFamily="34" charset="0"/>
              </a:rPr>
              <a:t> el </a:t>
            </a:r>
            <a:r>
              <a:rPr lang="en-US" sz="1200" dirty="0" err="1">
                <a:solidFill>
                  <a:srgbClr val="FFFFFF"/>
                </a:solidFill>
                <a:latin typeface="Arial" panose="020B0604020202020204" pitchFamily="34" charset="0"/>
                <a:cs typeface="Arial" panose="020B0604020202020204" pitchFamily="34" charset="0"/>
              </a:rPr>
              <a:t>lado</a:t>
            </a:r>
            <a:r>
              <a:rPr lang="en-US" sz="1200" dirty="0">
                <a:solidFill>
                  <a:srgbClr val="FFFFFF"/>
                </a:solidFill>
                <a:latin typeface="Arial" panose="020B0604020202020204" pitchFamily="34" charset="0"/>
                <a:cs typeface="Arial" panose="020B0604020202020204" pitchFamily="34" charset="0"/>
              </a:rPr>
              <a:t> no </a:t>
            </a:r>
            <a:r>
              <a:rPr lang="en-US" sz="1200" dirty="0" err="1">
                <a:solidFill>
                  <a:srgbClr val="FFFFFF"/>
                </a:solidFill>
                <a:latin typeface="Arial" panose="020B0604020202020204" pitchFamily="34" charset="0"/>
                <a:cs typeface="Arial" panose="020B0604020202020204" pitchFamily="34" charset="0"/>
              </a:rPr>
              <a:t>racional</a:t>
            </a:r>
            <a:r>
              <a:rPr lang="en-US" sz="1200" dirty="0">
                <a:solidFill>
                  <a:srgbClr val="FFFFFF"/>
                </a:solidFill>
                <a:latin typeface="Arial" panose="020B0604020202020204" pitchFamily="34" charset="0"/>
                <a:cs typeface="Arial" panose="020B0604020202020204" pitchFamily="34" charset="0"/>
              </a:rPr>
              <a:t>. </a:t>
            </a:r>
          </a:p>
          <a:p>
            <a:endParaRPr lang="en-US" sz="1200" dirty="0">
              <a:solidFill>
                <a:srgbClr val="FFFFFF"/>
              </a:solidFill>
              <a:latin typeface="Arial" panose="020B0604020202020204" pitchFamily="34" charset="0"/>
              <a:cs typeface="Arial" panose="020B0604020202020204" pitchFamily="34" charset="0"/>
            </a:endParaRPr>
          </a:p>
          <a:p>
            <a:r>
              <a:rPr lang="en-US" sz="1200" dirty="0" err="1">
                <a:solidFill>
                  <a:srgbClr val="FFFFFF"/>
                </a:solidFill>
                <a:latin typeface="Arial" panose="020B0604020202020204" pitchFamily="34" charset="0"/>
                <a:cs typeface="Arial" panose="020B0604020202020204" pitchFamily="34" charset="0"/>
              </a:rPr>
              <a:t>Aconseja</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desde</a:t>
            </a:r>
            <a:r>
              <a:rPr lang="en-US" sz="1200" dirty="0">
                <a:solidFill>
                  <a:srgbClr val="FFFFFF"/>
                </a:solidFill>
                <a:latin typeface="Arial" panose="020B0604020202020204" pitchFamily="34" charset="0"/>
                <a:cs typeface="Arial" panose="020B0604020202020204" pitchFamily="34" charset="0"/>
              </a:rPr>
              <a:t> la </a:t>
            </a:r>
            <a:r>
              <a:rPr lang="en-US" sz="1200" dirty="0" err="1">
                <a:solidFill>
                  <a:srgbClr val="FFFFFF"/>
                </a:solidFill>
                <a:latin typeface="Arial" panose="020B0604020202020204" pitchFamily="34" charset="0"/>
                <a:cs typeface="Arial" panose="020B0604020202020204" pitchFamily="34" charset="0"/>
              </a:rPr>
              <a:t>intuición</a:t>
            </a:r>
            <a:r>
              <a:rPr lang="en-US" sz="1200" dirty="0">
                <a:solidFill>
                  <a:srgbClr val="FFFFFF"/>
                </a:solidFill>
                <a:latin typeface="Arial" panose="020B0604020202020204" pitchFamily="34" charset="0"/>
                <a:cs typeface="Arial" panose="020B0604020202020204" pitchFamily="34" charset="0"/>
              </a:rPr>
              <a:t>.</a:t>
            </a:r>
          </a:p>
          <a:p>
            <a:endParaRPr lang="en-US" sz="1200" dirty="0">
              <a:solidFill>
                <a:srgbClr val="FFFFFF"/>
              </a:solidFill>
              <a:latin typeface="Arial" panose="020B0604020202020204" pitchFamily="34" charset="0"/>
              <a:cs typeface="Arial" panose="020B0604020202020204" pitchFamily="34" charset="0"/>
            </a:endParaRPr>
          </a:p>
          <a:p>
            <a:r>
              <a:rPr lang="es-MX" sz="1200" dirty="0">
                <a:solidFill>
                  <a:srgbClr val="FFFFFF"/>
                </a:solidFill>
                <a:latin typeface="Arial" panose="020B0604020202020204" pitchFamily="34" charset="0"/>
                <a:cs typeface="Arial" panose="020B0604020202020204" pitchFamily="34" charset="0"/>
              </a:rPr>
              <a:t> </a:t>
            </a:r>
            <a:endParaRPr lang="en-US" sz="1200" dirty="0">
              <a:solidFill>
                <a:srgbClr val="FFFFFF"/>
              </a:solidFill>
              <a:latin typeface="Arial" panose="020B0604020202020204" pitchFamily="34" charset="0"/>
              <a:cs typeface="Arial" panose="020B0604020202020204" pitchFamily="34" charset="0"/>
            </a:endParaRPr>
          </a:p>
        </p:txBody>
      </p:sp>
      <p:sp>
        <p:nvSpPr>
          <p:cNvPr id="87" name="TextBox 187">
            <a:extLst>
              <a:ext uri="{FF2B5EF4-FFF2-40B4-BE49-F238E27FC236}">
                <a16:creationId xmlns:a16="http://schemas.microsoft.com/office/drawing/2014/main" id="{5DFC454A-C30C-2F29-C445-F79BE2C7CB8F}"/>
              </a:ext>
            </a:extLst>
          </p:cNvPr>
          <p:cNvSpPr txBox="1"/>
          <p:nvPr/>
        </p:nvSpPr>
        <p:spPr>
          <a:xfrm>
            <a:off x="8311963" y="2705900"/>
            <a:ext cx="1800225" cy="2123658"/>
          </a:xfrm>
          <a:prstGeom prst="rect">
            <a:avLst/>
          </a:prstGeom>
          <a:noFill/>
        </p:spPr>
        <p:txBody>
          <a:bodyPr wrap="square" rtlCol="0" anchor="ctr">
            <a:spAutoFit/>
          </a:bodyPr>
          <a:lstStyle/>
          <a:p>
            <a:r>
              <a:rPr lang="en-US" sz="1200" dirty="0" err="1">
                <a:latin typeface="Arial" panose="020B0604020202020204" pitchFamily="34" charset="0"/>
                <a:cs typeface="Arial" panose="020B0604020202020204" pitchFamily="34" charset="0"/>
              </a:rPr>
              <a:t>Visualiza</a:t>
            </a:r>
            <a:r>
              <a:rPr lang="en-US" sz="1200" dirty="0">
                <a:latin typeface="Arial" panose="020B0604020202020204" pitchFamily="34" charset="0"/>
                <a:cs typeface="Arial" panose="020B0604020202020204" pitchFamily="34" charset="0"/>
              </a:rPr>
              <a:t> los </a:t>
            </a:r>
            <a:r>
              <a:rPr lang="en-US" sz="1200" dirty="0" err="1">
                <a:latin typeface="Arial" panose="020B0604020202020204" pitchFamily="34" charset="0"/>
                <a:cs typeface="Arial" panose="020B0604020202020204" pitchFamily="34" charset="0"/>
              </a:rPr>
              <a:t>beneficios</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s-ES" sz="1200" dirty="0">
                <a:latin typeface="Arial" panose="020B0604020202020204" pitchFamily="34" charset="0"/>
                <a:cs typeface="Arial" panose="020B0604020202020204" pitchFamily="34" charset="0"/>
              </a:rPr>
              <a:t>Ven valor donde todos ven miseria.</a:t>
            </a:r>
          </a:p>
          <a:p>
            <a:endParaRPr lang="es-ES" sz="1200" dirty="0">
              <a:latin typeface="Arial" panose="020B0604020202020204" pitchFamily="34" charset="0"/>
              <a:cs typeface="Arial" panose="020B0604020202020204" pitchFamily="34" charset="0"/>
            </a:endParaRPr>
          </a:p>
          <a:p>
            <a:r>
              <a:rPr lang="es-MX" sz="1200" dirty="0">
                <a:latin typeface="Arial" panose="020B0604020202020204" pitchFamily="34" charset="0"/>
                <a:cs typeface="Arial" panose="020B0604020202020204" pitchFamily="34" charset="0"/>
              </a:rPr>
              <a:t>Corresponde al pensamiento constructivo, positivo y de oportunidades, se ocupa de los sueños, visiones o esperanzas.</a:t>
            </a:r>
            <a:endParaRPr lang="en-US" sz="1200" dirty="0">
              <a:latin typeface="Arial" panose="020B0604020202020204" pitchFamily="34" charset="0"/>
              <a:cs typeface="Arial" panose="020B0604020202020204" pitchFamily="34" charset="0"/>
            </a:endParaRPr>
          </a:p>
        </p:txBody>
      </p:sp>
      <p:sp>
        <p:nvSpPr>
          <p:cNvPr id="88" name="TextBox 185">
            <a:extLst>
              <a:ext uri="{FF2B5EF4-FFF2-40B4-BE49-F238E27FC236}">
                <a16:creationId xmlns:a16="http://schemas.microsoft.com/office/drawing/2014/main" id="{ECB662E0-07A0-AC84-9663-ECFF8F5A2D8D}"/>
              </a:ext>
            </a:extLst>
          </p:cNvPr>
          <p:cNvSpPr txBox="1"/>
          <p:nvPr/>
        </p:nvSpPr>
        <p:spPr>
          <a:xfrm>
            <a:off x="6166590" y="2705900"/>
            <a:ext cx="2004205" cy="1754326"/>
          </a:xfrm>
          <a:prstGeom prst="rect">
            <a:avLst/>
          </a:prstGeom>
          <a:noFill/>
        </p:spPr>
        <p:txBody>
          <a:bodyPr wrap="square" rtlCol="0" anchor="ctr">
            <a:spAutoFit/>
          </a:bodyPr>
          <a:lstStyle/>
          <a:p>
            <a:r>
              <a:rPr lang="en-US" sz="1200" dirty="0" err="1">
                <a:solidFill>
                  <a:schemeClr val="tx1"/>
                </a:solidFill>
                <a:latin typeface="Arial" panose="020B0604020202020204" pitchFamily="34" charset="0"/>
                <a:cs typeface="Arial" panose="020B0604020202020204" pitchFamily="34" charset="0"/>
              </a:rPr>
              <a:t>Representa</a:t>
            </a:r>
            <a:r>
              <a:rPr lang="en-US" sz="1200" dirty="0">
                <a:solidFill>
                  <a:schemeClr val="tx1"/>
                </a:solidFill>
                <a:latin typeface="Arial" panose="020B0604020202020204" pitchFamily="34" charset="0"/>
                <a:cs typeface="Arial" panose="020B0604020202020204" pitchFamily="34" charset="0"/>
              </a:rPr>
              <a:t> la </a:t>
            </a:r>
            <a:r>
              <a:rPr lang="en-US" sz="1200" dirty="0" err="1">
                <a:solidFill>
                  <a:schemeClr val="tx1"/>
                </a:solidFill>
                <a:latin typeface="Arial" panose="020B0604020202020204" pitchFamily="34" charset="0"/>
                <a:cs typeface="Arial" panose="020B0604020202020204" pitchFamily="34" charset="0"/>
              </a:rPr>
              <a:t>oportunida</a:t>
            </a:r>
            <a:r>
              <a:rPr lang="en-US" sz="1200" dirty="0">
                <a:solidFill>
                  <a:schemeClr val="tx1"/>
                </a:solidFill>
                <a:latin typeface="Arial" panose="020B0604020202020204" pitchFamily="34" charset="0"/>
                <a:cs typeface="Arial" panose="020B0604020202020204" pitchFamily="34" charset="0"/>
              </a:rPr>
              <a:t> de presenter ideas </a:t>
            </a:r>
            <a:r>
              <a:rPr lang="en-US" sz="1200" dirty="0" err="1">
                <a:solidFill>
                  <a:schemeClr val="tx1"/>
                </a:solidFill>
                <a:latin typeface="Arial" panose="020B0604020202020204" pitchFamily="34" charset="0"/>
                <a:cs typeface="Arial" panose="020B0604020202020204" pitchFamily="34" charset="0"/>
              </a:rPr>
              <a:t>divergentes</a:t>
            </a:r>
            <a:r>
              <a:rPr lang="en-US" sz="1200" dirty="0">
                <a:solidFill>
                  <a:schemeClr val="tx1"/>
                </a:solidFill>
                <a:latin typeface="Arial" panose="020B0604020202020204" pitchFamily="34" charset="0"/>
                <a:cs typeface="Arial" panose="020B0604020202020204" pitchFamily="34" charset="0"/>
              </a:rPr>
              <a:t>.</a:t>
            </a:r>
          </a:p>
          <a:p>
            <a:endParaRPr lang="en-US" sz="1200" dirty="0">
              <a:solidFill>
                <a:schemeClr val="tx1"/>
              </a:solidFill>
              <a:latin typeface="Arial" panose="020B0604020202020204" pitchFamily="34" charset="0"/>
              <a:cs typeface="Arial" panose="020B0604020202020204" pitchFamily="34" charset="0"/>
            </a:endParaRPr>
          </a:p>
          <a:p>
            <a:r>
              <a:rPr lang="es-ES" sz="1200" dirty="0">
                <a:solidFill>
                  <a:schemeClr val="tx1"/>
                </a:solidFill>
                <a:latin typeface="Arial" panose="020B0604020202020204" pitchFamily="34" charset="0"/>
                <a:cs typeface="Arial" panose="020B0604020202020204" pitchFamily="34" charset="0"/>
              </a:rPr>
              <a:t>Invitación a explorar continuamente alternativas, incluso cuando las cosas parecen funcionar bien. </a:t>
            </a:r>
            <a:endParaRPr lang="en-US" sz="1200" dirty="0">
              <a:solidFill>
                <a:schemeClr val="tx1"/>
              </a:solidFill>
              <a:latin typeface="Arial" panose="020B0604020202020204" pitchFamily="34" charset="0"/>
              <a:cs typeface="Arial" panose="020B0604020202020204" pitchFamily="34" charset="0"/>
            </a:endParaRPr>
          </a:p>
        </p:txBody>
      </p:sp>
      <p:sp>
        <p:nvSpPr>
          <p:cNvPr id="89" name="Rectángulo 88">
            <a:extLst>
              <a:ext uri="{FF2B5EF4-FFF2-40B4-BE49-F238E27FC236}">
                <a16:creationId xmlns:a16="http://schemas.microsoft.com/office/drawing/2014/main" id="{0F5E2081-BC64-A534-9051-4E34CD01053B}"/>
              </a:ext>
            </a:extLst>
          </p:cNvPr>
          <p:cNvSpPr/>
          <p:nvPr/>
        </p:nvSpPr>
        <p:spPr>
          <a:xfrm>
            <a:off x="10230401" y="2705900"/>
            <a:ext cx="1901639" cy="3231654"/>
          </a:xfrm>
          <a:prstGeom prst="rect">
            <a:avLst/>
          </a:prstGeom>
        </p:spPr>
        <p:txBody>
          <a:bodyPr wrap="square">
            <a:spAutoFit/>
          </a:bodyPr>
          <a:lstStyle/>
          <a:p>
            <a:r>
              <a:rPr lang="en-US" sz="1200" dirty="0" err="1">
                <a:solidFill>
                  <a:srgbClr val="FFFFFF"/>
                </a:solidFill>
                <a:latin typeface="Arial" panose="020B0604020202020204" pitchFamily="34" charset="0"/>
                <a:cs typeface="Arial" panose="020B0604020202020204" pitchFamily="34" charset="0"/>
              </a:rPr>
              <a:t>Identifica</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razones</a:t>
            </a:r>
            <a:r>
              <a:rPr lang="en-US" sz="1200" dirty="0">
                <a:solidFill>
                  <a:srgbClr val="FFFFFF"/>
                </a:solidFill>
                <a:latin typeface="Arial" panose="020B0604020202020204" pitchFamily="34" charset="0"/>
                <a:cs typeface="Arial" panose="020B0604020202020204" pitchFamily="34" charset="0"/>
              </a:rPr>
              <a:t> para ser </a:t>
            </a:r>
            <a:r>
              <a:rPr lang="en-US" sz="1200" dirty="0" err="1">
                <a:solidFill>
                  <a:srgbClr val="FFFFFF"/>
                </a:solidFill>
                <a:latin typeface="Arial" panose="020B0604020202020204" pitchFamily="34" charset="0"/>
                <a:cs typeface="Arial" panose="020B0604020202020204" pitchFamily="34" charset="0"/>
              </a:rPr>
              <a:t>cauteloso</a:t>
            </a:r>
            <a:r>
              <a:rPr lang="en-US" sz="1200" dirty="0">
                <a:solidFill>
                  <a:srgbClr val="FFFFFF"/>
                </a:solidFill>
                <a:latin typeface="Arial" panose="020B0604020202020204" pitchFamily="34" charset="0"/>
                <a:cs typeface="Arial" panose="020B0604020202020204" pitchFamily="34" charset="0"/>
              </a:rPr>
              <a:t> y </a:t>
            </a:r>
            <a:r>
              <a:rPr lang="en-US" sz="1200" dirty="0" err="1">
                <a:solidFill>
                  <a:srgbClr val="FFFFFF"/>
                </a:solidFill>
                <a:latin typeface="Arial" panose="020B0604020202020204" pitchFamily="34" charset="0"/>
                <a:cs typeface="Arial" panose="020B0604020202020204" pitchFamily="34" charset="0"/>
              </a:rPr>
              <a:t>conservadores</a:t>
            </a:r>
            <a:r>
              <a:rPr lang="en-US" sz="1200" dirty="0">
                <a:solidFill>
                  <a:srgbClr val="FFFFFF"/>
                </a:solidFill>
                <a:latin typeface="Arial" panose="020B0604020202020204" pitchFamily="34" charset="0"/>
                <a:cs typeface="Arial" panose="020B0604020202020204" pitchFamily="34" charset="0"/>
              </a:rPr>
              <a:t>.  </a:t>
            </a:r>
          </a:p>
          <a:p>
            <a:endParaRPr lang="en-US" sz="1200" dirty="0">
              <a:solidFill>
                <a:srgbClr val="FFFFFF"/>
              </a:solidFill>
              <a:latin typeface="Arial" panose="020B0604020202020204" pitchFamily="34" charset="0"/>
              <a:cs typeface="Arial" panose="020B0604020202020204" pitchFamily="34" charset="0"/>
            </a:endParaRPr>
          </a:p>
          <a:p>
            <a:r>
              <a:rPr lang="en-US" sz="1200" dirty="0" err="1">
                <a:solidFill>
                  <a:srgbClr val="FFFFFF"/>
                </a:solidFill>
                <a:latin typeface="Arial" panose="020B0604020202020204" pitchFamily="34" charset="0"/>
                <a:cs typeface="Arial" panose="020B0604020202020204" pitchFamily="34" charset="0"/>
              </a:rPr>
              <a:t>Razones</a:t>
            </a:r>
            <a:r>
              <a:rPr lang="en-US" sz="1200" dirty="0">
                <a:solidFill>
                  <a:srgbClr val="FFFFFF"/>
                </a:solidFill>
                <a:latin typeface="Arial" panose="020B0604020202020204" pitchFamily="34" charset="0"/>
                <a:cs typeface="Arial" panose="020B0604020202020204" pitchFamily="34" charset="0"/>
              </a:rPr>
              <a:t> por las que </a:t>
            </a:r>
            <a:r>
              <a:rPr lang="en-US" sz="1200" dirty="0" err="1">
                <a:solidFill>
                  <a:srgbClr val="FFFFFF"/>
                </a:solidFill>
                <a:latin typeface="Arial" panose="020B0604020202020204" pitchFamily="34" charset="0"/>
                <a:cs typeface="Arial" panose="020B0604020202020204" pitchFamily="34" charset="0"/>
              </a:rPr>
              <a:t>podría</a:t>
            </a:r>
            <a:r>
              <a:rPr lang="en-US" sz="1200" dirty="0">
                <a:solidFill>
                  <a:srgbClr val="FFFFFF"/>
                </a:solidFill>
                <a:latin typeface="Arial" panose="020B0604020202020204" pitchFamily="34" charset="0"/>
                <a:cs typeface="Arial" panose="020B0604020202020204" pitchFamily="34" charset="0"/>
              </a:rPr>
              <a:t> NO </a:t>
            </a:r>
            <a:r>
              <a:rPr lang="en-US" sz="1200" dirty="0" err="1">
                <a:solidFill>
                  <a:srgbClr val="FFFFFF"/>
                </a:solidFill>
                <a:latin typeface="Arial" panose="020B0604020202020204" pitchFamily="34" charset="0"/>
                <a:cs typeface="Arial" panose="020B0604020202020204" pitchFamily="34" charset="0"/>
              </a:rPr>
              <a:t>funcionar</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Qué</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puede</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salir</a:t>
            </a:r>
            <a:r>
              <a:rPr lang="en-US" sz="1200" dirty="0">
                <a:solidFill>
                  <a:srgbClr val="FFFFFF"/>
                </a:solidFill>
                <a:latin typeface="Arial" panose="020B0604020202020204" pitchFamily="34" charset="0"/>
                <a:cs typeface="Arial" panose="020B0604020202020204" pitchFamily="34" charset="0"/>
              </a:rPr>
              <a:t> mal, a </a:t>
            </a:r>
            <a:r>
              <a:rPr lang="en-US" sz="1200" dirty="0" err="1">
                <a:solidFill>
                  <a:srgbClr val="FFFFFF"/>
                </a:solidFill>
                <a:latin typeface="Arial" panose="020B0604020202020204" pitchFamily="34" charset="0"/>
                <a:cs typeface="Arial" panose="020B0604020202020204" pitchFamily="34" charset="0"/>
              </a:rPr>
              <a:t>quién</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perjudicaríamos</a:t>
            </a:r>
            <a:r>
              <a:rPr lang="en-US" sz="1200" dirty="0">
                <a:solidFill>
                  <a:srgbClr val="FFFFFF"/>
                </a:solidFill>
                <a:latin typeface="Arial" panose="020B0604020202020204" pitchFamily="34" charset="0"/>
                <a:cs typeface="Arial" panose="020B0604020202020204" pitchFamily="34" charset="0"/>
              </a:rPr>
              <a:t>.</a:t>
            </a:r>
          </a:p>
          <a:p>
            <a:r>
              <a:rPr lang="en-US" sz="1200" dirty="0">
                <a:solidFill>
                  <a:srgbClr val="FFFFFF"/>
                </a:solidFill>
                <a:latin typeface="Arial" panose="020B0604020202020204" pitchFamily="34" charset="0"/>
                <a:cs typeface="Arial" panose="020B0604020202020204" pitchFamily="34" charset="0"/>
              </a:rPr>
              <a:t>Describe el </a:t>
            </a:r>
            <a:r>
              <a:rPr lang="en-US" sz="1200" dirty="0" err="1">
                <a:solidFill>
                  <a:srgbClr val="FFFFFF"/>
                </a:solidFill>
                <a:latin typeface="Arial" panose="020B0604020202020204" pitchFamily="34" charset="0"/>
                <a:cs typeface="Arial" panose="020B0604020202020204" pitchFamily="34" charset="0"/>
              </a:rPr>
              <a:t>peor</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escenario</a:t>
            </a:r>
            <a:r>
              <a:rPr lang="en-US" sz="1200" dirty="0">
                <a:solidFill>
                  <a:srgbClr val="FFFFFF"/>
                </a:solidFill>
                <a:latin typeface="Arial" panose="020B0604020202020204" pitchFamily="34" charset="0"/>
                <a:cs typeface="Arial" panose="020B0604020202020204" pitchFamily="34" charset="0"/>
              </a:rPr>
              <a:t>.</a:t>
            </a:r>
          </a:p>
          <a:p>
            <a:endParaRPr lang="en-US" sz="1200" dirty="0">
              <a:solidFill>
                <a:srgbClr val="FFFFFF"/>
              </a:solidFill>
              <a:latin typeface="Arial" panose="020B0604020202020204" pitchFamily="34" charset="0"/>
              <a:cs typeface="Arial" panose="020B0604020202020204" pitchFamily="34" charset="0"/>
            </a:endParaRPr>
          </a:p>
          <a:p>
            <a:r>
              <a:rPr lang="es-ES" sz="1200" dirty="0">
                <a:solidFill>
                  <a:srgbClr val="FFFFFF"/>
                </a:solidFill>
                <a:latin typeface="Arial" panose="020B0604020202020204" pitchFamily="34" charset="0"/>
                <a:cs typeface="Arial" panose="020B0604020202020204" pitchFamily="34" charset="0"/>
              </a:rPr>
              <a:t>Nos aleja de lo riesgoso, de lo inútil, de lo peligroso y de todas acciones cuyos efectos puedan causarnos un perjuicio. </a:t>
            </a:r>
            <a:endParaRPr lang="en-US" sz="1200" dirty="0">
              <a:solidFill>
                <a:srgbClr val="FFFFFF"/>
              </a:solidFill>
              <a:latin typeface="Arial" panose="020B0604020202020204" pitchFamily="34" charset="0"/>
              <a:cs typeface="Arial" panose="020B0604020202020204" pitchFamily="34" charset="0"/>
            </a:endParaRPr>
          </a:p>
        </p:txBody>
      </p:sp>
      <p:sp>
        <p:nvSpPr>
          <p:cNvPr id="90" name="Rectángulo 89">
            <a:extLst>
              <a:ext uri="{FF2B5EF4-FFF2-40B4-BE49-F238E27FC236}">
                <a16:creationId xmlns:a16="http://schemas.microsoft.com/office/drawing/2014/main" id="{A48831AD-E8D5-7A2F-729E-D65C98C8C262}"/>
              </a:ext>
            </a:extLst>
          </p:cNvPr>
          <p:cNvSpPr/>
          <p:nvPr/>
        </p:nvSpPr>
        <p:spPr>
          <a:xfrm>
            <a:off x="4281271" y="168975"/>
            <a:ext cx="6742808" cy="523220"/>
          </a:xfrm>
          <a:prstGeom prst="rect">
            <a:avLst/>
          </a:prstGeom>
        </p:spPr>
        <p:txBody>
          <a:bodyPr wrap="none">
            <a:spAutoFit/>
          </a:bodyPr>
          <a:lstStyle/>
          <a:p>
            <a:r>
              <a:rPr lang="en-US" sz="2800" b="1" dirty="0">
                <a:solidFill>
                  <a:srgbClr val="0070C0"/>
                </a:solidFill>
              </a:rPr>
              <a:t>DESCRIPCIÓN DEL ROL DE CADA SOMBRERO</a:t>
            </a:r>
            <a:endParaRPr lang="en-US" sz="2800" dirty="0">
              <a:solidFill>
                <a:srgbClr val="0070C0"/>
              </a:solidFill>
            </a:endParaRPr>
          </a:p>
        </p:txBody>
      </p:sp>
      <p:sp>
        <p:nvSpPr>
          <p:cNvPr id="91" name="Rectángulo 7">
            <a:extLst>
              <a:ext uri="{FF2B5EF4-FFF2-40B4-BE49-F238E27FC236}">
                <a16:creationId xmlns:a16="http://schemas.microsoft.com/office/drawing/2014/main" id="{5F8E95A7-1986-F647-DCA4-9745C500FB01}"/>
              </a:ext>
            </a:extLst>
          </p:cNvPr>
          <p:cNvSpPr/>
          <p:nvPr/>
        </p:nvSpPr>
        <p:spPr>
          <a:xfrm>
            <a:off x="512033" y="183225"/>
            <a:ext cx="3170956" cy="395110"/>
          </a:xfrm>
          <a:prstGeom prst="rect">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7375E"/>
                </a:solidFill>
              </a:rPr>
              <a:t>Técnica: </a:t>
            </a:r>
            <a:r>
              <a:rPr lang="en-US" sz="1400" dirty="0">
                <a:solidFill>
                  <a:schemeClr val="tx1"/>
                </a:solidFill>
              </a:rPr>
              <a:t>Seis sombreros para </a:t>
            </a:r>
            <a:r>
              <a:rPr lang="en-US" sz="1400" dirty="0" err="1">
                <a:solidFill>
                  <a:schemeClr val="tx1"/>
                </a:solidFill>
              </a:rPr>
              <a:t>pensar</a:t>
            </a:r>
            <a:endParaRPr lang="en-US" sz="1500" dirty="0">
              <a:solidFill>
                <a:schemeClr val="tx1"/>
              </a:solidFill>
            </a:endParaRPr>
          </a:p>
        </p:txBody>
      </p:sp>
    </p:spTree>
    <p:extLst>
      <p:ext uri="{BB962C8B-B14F-4D97-AF65-F5344CB8AC3E}">
        <p14:creationId xmlns:p14="http://schemas.microsoft.com/office/powerpoint/2010/main" val="2910656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0">
            <a:extLst>
              <a:ext uri="{FF2B5EF4-FFF2-40B4-BE49-F238E27FC236}">
                <a16:creationId xmlns:a16="http://schemas.microsoft.com/office/drawing/2014/main" id="{7E5B4048-A7CA-3A0A-6EEC-3C8356EF8835}"/>
              </a:ext>
            </a:extLst>
          </p:cNvPr>
          <p:cNvSpPr/>
          <p:nvPr/>
        </p:nvSpPr>
        <p:spPr>
          <a:xfrm>
            <a:off x="512033" y="1136003"/>
            <a:ext cx="11165610" cy="4859807"/>
          </a:xfrm>
          <a:prstGeom prst="rect">
            <a:avLst/>
          </a:prstGeom>
          <a:ln w="15875">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 Box 54">
            <a:extLst>
              <a:ext uri="{FF2B5EF4-FFF2-40B4-BE49-F238E27FC236}">
                <a16:creationId xmlns:a16="http://schemas.microsoft.com/office/drawing/2014/main" id="{1220E81A-7CA5-BF04-7774-A214AF6F15BE}"/>
              </a:ext>
            </a:extLst>
          </p:cNvPr>
          <p:cNvSpPr txBox="1"/>
          <p:nvPr/>
        </p:nvSpPr>
        <p:spPr>
          <a:xfrm>
            <a:off x="512033" y="1214910"/>
            <a:ext cx="11165610" cy="37610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b="1" dirty="0" err="1">
                <a:solidFill>
                  <a:srgbClr val="0074C8"/>
                </a:solidFill>
                <a:latin typeface="Calibri" panose="020F0502020204030204" pitchFamily="34" charset="0"/>
                <a:cs typeface="Calibri" panose="020F0502020204030204" pitchFamily="34" charset="0"/>
              </a:rPr>
              <a:t>Reto</a:t>
            </a:r>
            <a:r>
              <a:rPr lang="en-US" b="1" dirty="0">
                <a:solidFill>
                  <a:srgbClr val="0074C8"/>
                </a:solidFill>
                <a:latin typeface="Calibri" panose="020F0502020204030204" pitchFamily="34" charset="0"/>
                <a:cs typeface="Calibri" panose="020F0502020204030204" pitchFamily="34" charset="0"/>
              </a:rPr>
              <a:t> o </a:t>
            </a:r>
            <a:r>
              <a:rPr lang="en-US" b="1" dirty="0" err="1">
                <a:solidFill>
                  <a:srgbClr val="0074C8"/>
                </a:solidFill>
                <a:latin typeface="Calibri" panose="020F0502020204030204" pitchFamily="34" charset="0"/>
                <a:cs typeface="Calibri" panose="020F0502020204030204" pitchFamily="34" charset="0"/>
              </a:rPr>
              <a:t>problema</a:t>
            </a:r>
            <a:r>
              <a:rPr lang="en-US" b="1" dirty="0">
                <a:solidFill>
                  <a:srgbClr val="0074C8"/>
                </a:solidFill>
                <a:latin typeface="Calibri" panose="020F0502020204030204" pitchFamily="34" charset="0"/>
                <a:cs typeface="Calibri" panose="020F0502020204030204" pitchFamily="34" charset="0"/>
              </a:rPr>
              <a:t> a resolver: </a:t>
            </a:r>
            <a:r>
              <a:rPr lang="en-US" i="1" dirty="0" err="1"/>
              <a:t>Defina</a:t>
            </a:r>
            <a:r>
              <a:rPr lang="en-US" i="1" dirty="0"/>
              <a:t> </a:t>
            </a:r>
            <a:r>
              <a:rPr lang="en-US" i="1" dirty="0" err="1"/>
              <a:t>cuál</a:t>
            </a:r>
            <a:r>
              <a:rPr lang="en-US" i="1" dirty="0"/>
              <a:t> </a:t>
            </a:r>
            <a:r>
              <a:rPr lang="en-US" i="1" dirty="0" err="1"/>
              <a:t>será</a:t>
            </a:r>
            <a:r>
              <a:rPr lang="en-US" i="1" dirty="0"/>
              <a:t> el </a:t>
            </a:r>
            <a:r>
              <a:rPr lang="en-US" i="1" dirty="0" err="1"/>
              <a:t>reto</a:t>
            </a:r>
            <a:r>
              <a:rPr lang="en-US" i="1" dirty="0"/>
              <a:t> o </a:t>
            </a:r>
            <a:r>
              <a:rPr lang="en-US" i="1" dirty="0" err="1"/>
              <a:t>problemática</a:t>
            </a:r>
            <a:r>
              <a:rPr lang="en-US" i="1" dirty="0"/>
              <a:t> a resolver.</a:t>
            </a:r>
            <a:endParaRPr lang="es-MX" sz="1300" dirty="0">
              <a:solidFill>
                <a:srgbClr val="7F8080"/>
              </a:solidFill>
              <a:latin typeface="Calibri" panose="020F0502020204030204" pitchFamily="34" charset="0"/>
              <a:ea typeface="Calibri" panose="020F0502020204030204" pitchFamily="34" charset="0"/>
              <a:cs typeface="Calibri" panose="020F0502020204030204" pitchFamily="34" charset="0"/>
            </a:endParaRPr>
          </a:p>
        </p:txBody>
      </p:sp>
      <p:cxnSp>
        <p:nvCxnSpPr>
          <p:cNvPr id="6" name="Straight Connector 67">
            <a:extLst>
              <a:ext uri="{FF2B5EF4-FFF2-40B4-BE49-F238E27FC236}">
                <a16:creationId xmlns:a16="http://schemas.microsoft.com/office/drawing/2014/main" id="{382DB1AB-AEDE-2C4B-E0CC-BC511099FB31}"/>
              </a:ext>
            </a:extLst>
          </p:cNvPr>
          <p:cNvCxnSpPr>
            <a:cxnSpLocks/>
          </p:cNvCxnSpPr>
          <p:nvPr/>
        </p:nvCxnSpPr>
        <p:spPr>
          <a:xfrm>
            <a:off x="512033" y="1939045"/>
            <a:ext cx="11165610"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Text Box 54">
            <a:extLst>
              <a:ext uri="{FF2B5EF4-FFF2-40B4-BE49-F238E27FC236}">
                <a16:creationId xmlns:a16="http://schemas.microsoft.com/office/drawing/2014/main" id="{785F1838-5B10-2C3C-0B30-5A9E3EAFA3A1}"/>
              </a:ext>
            </a:extLst>
          </p:cNvPr>
          <p:cNvSpPr txBox="1"/>
          <p:nvPr/>
        </p:nvSpPr>
        <p:spPr>
          <a:xfrm>
            <a:off x="512033" y="2126468"/>
            <a:ext cx="5066634" cy="139878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300" dirty="0">
                <a:solidFill>
                  <a:srgbClr val="0074C8"/>
                </a:solidFill>
                <a:latin typeface="Calibri" panose="020F0502020204030204" pitchFamily="34" charset="0"/>
                <a:cs typeface="Calibri" panose="020F0502020204030204" pitchFamily="34" charset="0"/>
              </a:rPr>
              <a:t>Lista de </a:t>
            </a:r>
            <a:r>
              <a:rPr lang="en-US" sz="1300" dirty="0" err="1">
                <a:solidFill>
                  <a:srgbClr val="0074C8"/>
                </a:solidFill>
                <a:latin typeface="Calibri" panose="020F0502020204030204" pitchFamily="34" charset="0"/>
                <a:cs typeface="Calibri" panose="020F0502020204030204" pitchFamily="34" charset="0"/>
              </a:rPr>
              <a:t>materiales</a:t>
            </a:r>
            <a:r>
              <a:rPr lang="en-US" sz="1300" dirty="0">
                <a:solidFill>
                  <a:srgbClr val="0074C8"/>
                </a:solidFill>
                <a:latin typeface="Calibri" panose="020F0502020204030204" pitchFamily="34" charset="0"/>
                <a:cs typeface="Calibri" panose="020F0502020204030204" pitchFamily="34" charset="0"/>
              </a:rPr>
              <a:t> a </a:t>
            </a:r>
            <a:r>
              <a:rPr lang="en-US" sz="1300" dirty="0" err="1">
                <a:solidFill>
                  <a:srgbClr val="0074C8"/>
                </a:solidFill>
                <a:latin typeface="Calibri" panose="020F0502020204030204" pitchFamily="34" charset="0"/>
                <a:cs typeface="Calibri" panose="020F0502020204030204" pitchFamily="34" charset="0"/>
              </a:rPr>
              <a:t>utilizar</a:t>
            </a:r>
            <a:r>
              <a:rPr lang="en-US" sz="1300" dirty="0">
                <a:solidFill>
                  <a:srgbClr val="0074C8"/>
                </a:solidFill>
                <a:latin typeface="Calibri" panose="020F0502020204030204" pitchFamily="34" charset="0"/>
                <a:cs typeface="Calibri" panose="020F0502020204030204" pitchFamily="34" charset="0"/>
              </a:rPr>
              <a:t>: </a:t>
            </a:r>
          </a:p>
          <a:p>
            <a:pPr>
              <a:lnSpc>
                <a:spcPct val="107000"/>
              </a:lnSpc>
            </a:pPr>
            <a:r>
              <a:rPr lang="en-US" sz="1300" dirty="0" err="1"/>
              <a:t>Enliste</a:t>
            </a:r>
            <a:r>
              <a:rPr lang="en-US" sz="1300" dirty="0"/>
              <a:t> los </a:t>
            </a:r>
            <a:r>
              <a:rPr lang="en-US" sz="1300" dirty="0" err="1"/>
              <a:t>materiales</a:t>
            </a:r>
            <a:r>
              <a:rPr lang="en-US" sz="1300" dirty="0"/>
              <a:t> que </a:t>
            </a:r>
            <a:r>
              <a:rPr lang="en-US" sz="1300" dirty="0" err="1"/>
              <a:t>requerirá</a:t>
            </a:r>
            <a:r>
              <a:rPr lang="en-US" sz="1300" dirty="0"/>
              <a:t> para la </a:t>
            </a:r>
            <a:r>
              <a:rPr lang="en-US" sz="1300" dirty="0" err="1"/>
              <a:t>sesión</a:t>
            </a:r>
            <a:r>
              <a:rPr lang="en-US" sz="1300" dirty="0"/>
              <a:t>. </a:t>
            </a:r>
            <a:r>
              <a:rPr lang="en-US" sz="1300" dirty="0" err="1"/>
              <a:t>Recuerde</a:t>
            </a:r>
            <a:r>
              <a:rPr lang="en-US" sz="1300" dirty="0"/>
              <a:t> </a:t>
            </a:r>
            <a:r>
              <a:rPr lang="en-US" sz="1300" dirty="0" err="1"/>
              <a:t>incluir</a:t>
            </a:r>
            <a:r>
              <a:rPr lang="en-US" sz="1300" dirty="0"/>
              <a:t> </a:t>
            </a:r>
            <a:r>
              <a:rPr lang="en-US" sz="1300" dirty="0" err="1"/>
              <a:t>algún</a:t>
            </a:r>
            <a:r>
              <a:rPr lang="en-US" sz="1300" dirty="0"/>
              <a:t> </a:t>
            </a:r>
            <a:r>
              <a:rPr lang="en-US" sz="1300" dirty="0" err="1"/>
              <a:t>objeto</a:t>
            </a:r>
            <a:r>
              <a:rPr lang="en-US" sz="1300" dirty="0"/>
              <a:t> (sombrero, </a:t>
            </a:r>
            <a:r>
              <a:rPr lang="en-US" sz="1300" dirty="0" err="1"/>
              <a:t>gorra</a:t>
            </a:r>
            <a:r>
              <a:rPr lang="en-US" sz="1300" dirty="0"/>
              <a:t>, u </a:t>
            </a:r>
            <a:r>
              <a:rPr lang="en-US" sz="1300" dirty="0" err="1"/>
              <a:t>otro</a:t>
            </a:r>
            <a:r>
              <a:rPr lang="en-US" sz="1300" dirty="0"/>
              <a:t>) que </a:t>
            </a:r>
            <a:r>
              <a:rPr lang="en-US" sz="1300" dirty="0" err="1"/>
              <a:t>tenga</a:t>
            </a:r>
            <a:r>
              <a:rPr lang="en-US" sz="1300" dirty="0"/>
              <a:t> </a:t>
            </a:r>
            <a:r>
              <a:rPr lang="en-US" sz="1300" dirty="0" err="1"/>
              <a:t>el</a:t>
            </a:r>
            <a:r>
              <a:rPr lang="en-US" sz="1300" dirty="0"/>
              <a:t> color de </a:t>
            </a:r>
            <a:r>
              <a:rPr lang="en-US" sz="1300" dirty="0" err="1"/>
              <a:t>cada</a:t>
            </a:r>
            <a:r>
              <a:rPr lang="en-US" sz="1300" dirty="0"/>
              <a:t> sombrero. </a:t>
            </a:r>
          </a:p>
        </p:txBody>
      </p:sp>
      <p:cxnSp>
        <p:nvCxnSpPr>
          <p:cNvPr id="8" name="Conector recto 85">
            <a:extLst>
              <a:ext uri="{FF2B5EF4-FFF2-40B4-BE49-F238E27FC236}">
                <a16:creationId xmlns:a16="http://schemas.microsoft.com/office/drawing/2014/main" id="{1514CC38-853E-4FCB-C0BF-3B2B608C16E7}"/>
              </a:ext>
            </a:extLst>
          </p:cNvPr>
          <p:cNvCxnSpPr>
            <a:cxnSpLocks/>
          </p:cNvCxnSpPr>
          <p:nvPr/>
        </p:nvCxnSpPr>
        <p:spPr>
          <a:xfrm>
            <a:off x="5860251" y="1939045"/>
            <a:ext cx="0" cy="4056765"/>
          </a:xfrm>
          <a:prstGeom prst="line">
            <a:avLst/>
          </a:prstGeom>
          <a:ln w="952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00">
            <a:extLst>
              <a:ext uri="{FF2B5EF4-FFF2-40B4-BE49-F238E27FC236}">
                <a16:creationId xmlns:a16="http://schemas.microsoft.com/office/drawing/2014/main" id="{F204E519-197A-74AB-7606-43DE17692989}"/>
              </a:ext>
            </a:extLst>
          </p:cNvPr>
          <p:cNvCxnSpPr>
            <a:cxnSpLocks/>
          </p:cNvCxnSpPr>
          <p:nvPr/>
        </p:nvCxnSpPr>
        <p:spPr>
          <a:xfrm>
            <a:off x="513195" y="4001910"/>
            <a:ext cx="11165610"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ext Box 54">
            <a:extLst>
              <a:ext uri="{FF2B5EF4-FFF2-40B4-BE49-F238E27FC236}">
                <a16:creationId xmlns:a16="http://schemas.microsoft.com/office/drawing/2014/main" id="{695E34BB-714A-F9C5-71F4-7D8E76FBB6AE}"/>
              </a:ext>
            </a:extLst>
          </p:cNvPr>
          <p:cNvSpPr txBox="1"/>
          <p:nvPr/>
        </p:nvSpPr>
        <p:spPr>
          <a:xfrm>
            <a:off x="510871" y="4032489"/>
            <a:ext cx="5348218" cy="10870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300" dirty="0">
                <a:solidFill>
                  <a:srgbClr val="0074C8"/>
                </a:solidFill>
                <a:latin typeface="Calibri" panose="020F0502020204030204" pitchFamily="34" charset="0"/>
                <a:cs typeface="Calibri" panose="020F0502020204030204" pitchFamily="34" charset="0"/>
              </a:rPr>
              <a:t>Lista de </a:t>
            </a:r>
            <a:r>
              <a:rPr lang="en-US" sz="1300" dirty="0" err="1">
                <a:solidFill>
                  <a:srgbClr val="0074C8"/>
                </a:solidFill>
                <a:latin typeface="Calibri" panose="020F0502020204030204" pitchFamily="34" charset="0"/>
                <a:cs typeface="Calibri" panose="020F0502020204030204" pitchFamily="34" charset="0"/>
              </a:rPr>
              <a:t>participantes</a:t>
            </a:r>
            <a:endParaRPr lang="en-US" sz="1300" dirty="0">
              <a:solidFill>
                <a:srgbClr val="0074C8"/>
              </a:solidFill>
              <a:latin typeface="Calibri" panose="020F0502020204030204" pitchFamily="34" charset="0"/>
              <a:cs typeface="Calibri" panose="020F0502020204030204" pitchFamily="34" charset="0"/>
            </a:endParaRPr>
          </a:p>
          <a:p>
            <a:pPr>
              <a:lnSpc>
                <a:spcPct val="107000"/>
              </a:lnSpc>
            </a:pPr>
            <a:r>
              <a:rPr lang="en-US" sz="1300" dirty="0" err="1"/>
              <a:t>Enliste</a:t>
            </a:r>
            <a:r>
              <a:rPr lang="en-US" sz="1300" dirty="0"/>
              <a:t> a las y los </a:t>
            </a:r>
            <a:r>
              <a:rPr lang="en-US" sz="1300" dirty="0" err="1"/>
              <a:t>participantes</a:t>
            </a:r>
            <a:r>
              <a:rPr lang="en-US" sz="1300" dirty="0"/>
              <a:t> para </a:t>
            </a:r>
            <a:r>
              <a:rPr lang="en-US" sz="1300" dirty="0" err="1"/>
              <a:t>asegurar</a:t>
            </a:r>
            <a:r>
              <a:rPr lang="en-US" sz="1300" dirty="0"/>
              <a:t> que </a:t>
            </a:r>
            <a:r>
              <a:rPr lang="en-US" sz="1300" dirty="0" err="1"/>
              <a:t>tiene</a:t>
            </a:r>
            <a:r>
              <a:rPr lang="en-US" sz="1300" dirty="0"/>
              <a:t> </a:t>
            </a:r>
            <a:r>
              <a:rPr lang="en-US" sz="1300" dirty="0" err="1"/>
              <a:t>claridad</a:t>
            </a:r>
            <a:r>
              <a:rPr lang="en-US" sz="1300" dirty="0"/>
              <a:t> de la </a:t>
            </a:r>
            <a:r>
              <a:rPr lang="en-US" sz="1300" dirty="0" err="1"/>
              <a:t>densidad</a:t>
            </a:r>
            <a:r>
              <a:rPr lang="en-US" sz="1300" dirty="0"/>
              <a:t> del </a:t>
            </a:r>
            <a:r>
              <a:rPr lang="en-US" sz="1300" dirty="0" err="1"/>
              <a:t>grupo</a:t>
            </a:r>
            <a:r>
              <a:rPr lang="en-US" sz="1300" dirty="0"/>
              <a:t>.   </a:t>
            </a:r>
          </a:p>
        </p:txBody>
      </p:sp>
      <p:sp>
        <p:nvSpPr>
          <p:cNvPr id="11" name="Text Box 54">
            <a:extLst>
              <a:ext uri="{FF2B5EF4-FFF2-40B4-BE49-F238E27FC236}">
                <a16:creationId xmlns:a16="http://schemas.microsoft.com/office/drawing/2014/main" id="{C068F4DE-0FA4-573F-FE8B-17AC80FB57D7}"/>
              </a:ext>
            </a:extLst>
          </p:cNvPr>
          <p:cNvSpPr txBox="1"/>
          <p:nvPr/>
        </p:nvSpPr>
        <p:spPr>
          <a:xfrm>
            <a:off x="5860251" y="2074463"/>
            <a:ext cx="5468147" cy="139878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300" dirty="0">
                <a:solidFill>
                  <a:srgbClr val="0074C8"/>
                </a:solidFill>
                <a:latin typeface="Calibri" panose="020F0502020204030204" pitchFamily="34" charset="0"/>
                <a:cs typeface="Calibri" panose="020F0502020204030204" pitchFamily="34" charset="0"/>
              </a:rPr>
              <a:t>Forma de </a:t>
            </a:r>
            <a:r>
              <a:rPr lang="en-US" sz="1300" dirty="0" err="1">
                <a:solidFill>
                  <a:srgbClr val="0074C8"/>
                </a:solidFill>
                <a:latin typeface="Calibri" panose="020F0502020204030204" pitchFamily="34" charset="0"/>
                <a:cs typeface="Calibri" panose="020F0502020204030204" pitchFamily="34" charset="0"/>
              </a:rPr>
              <a:t>aplicación</a:t>
            </a:r>
            <a:r>
              <a:rPr lang="en-US" sz="1300" dirty="0">
                <a:solidFill>
                  <a:srgbClr val="0074C8"/>
                </a:solidFill>
                <a:latin typeface="Calibri" panose="020F0502020204030204" pitchFamily="34" charset="0"/>
                <a:cs typeface="Calibri" panose="020F0502020204030204" pitchFamily="34" charset="0"/>
              </a:rPr>
              <a:t> de la </a:t>
            </a:r>
            <a:r>
              <a:rPr lang="en-US" sz="1300" dirty="0" err="1">
                <a:solidFill>
                  <a:srgbClr val="0074C8"/>
                </a:solidFill>
                <a:latin typeface="Calibri" panose="020F0502020204030204" pitchFamily="34" charset="0"/>
                <a:cs typeface="Calibri" panose="020F0502020204030204" pitchFamily="34" charset="0"/>
              </a:rPr>
              <a:t>técnica</a:t>
            </a:r>
            <a:endParaRPr lang="en-US" sz="1300" dirty="0">
              <a:solidFill>
                <a:srgbClr val="0074C8"/>
              </a:solidFill>
              <a:latin typeface="Calibri" panose="020F0502020204030204" pitchFamily="34" charset="0"/>
              <a:cs typeface="Calibri" panose="020F0502020204030204" pitchFamily="34" charset="0"/>
            </a:endParaRPr>
          </a:p>
          <a:p>
            <a:pPr>
              <a:lnSpc>
                <a:spcPct val="107000"/>
              </a:lnSpc>
            </a:pPr>
            <a:r>
              <a:rPr lang="en-US" sz="1300" dirty="0" err="1"/>
              <a:t>Describa</a:t>
            </a:r>
            <a:r>
              <a:rPr lang="en-US" sz="1300" dirty="0"/>
              <a:t> de </a:t>
            </a:r>
            <a:r>
              <a:rPr lang="en-US" sz="1300" dirty="0" err="1"/>
              <a:t>qué</a:t>
            </a:r>
            <a:r>
              <a:rPr lang="en-US" sz="1300" dirty="0"/>
              <a:t> </a:t>
            </a:r>
            <a:r>
              <a:rPr lang="en-US" sz="1300" dirty="0" err="1"/>
              <a:t>manera</a:t>
            </a:r>
            <a:r>
              <a:rPr lang="en-US" sz="1300" dirty="0"/>
              <a:t> </a:t>
            </a:r>
            <a:r>
              <a:rPr lang="en-US" sz="1300" dirty="0" err="1"/>
              <a:t>utilizará</a:t>
            </a:r>
            <a:r>
              <a:rPr lang="en-US" sz="1300" dirty="0"/>
              <a:t> la </a:t>
            </a:r>
            <a:r>
              <a:rPr lang="en-US" sz="1300" dirty="0" err="1"/>
              <a:t>técnica</a:t>
            </a:r>
            <a:r>
              <a:rPr lang="en-US" sz="1300" dirty="0"/>
              <a:t> (</a:t>
            </a:r>
            <a:r>
              <a:rPr lang="en-US" sz="1300" dirty="0" err="1"/>
              <a:t>todo</a:t>
            </a:r>
            <a:r>
              <a:rPr lang="en-US" sz="1300" dirty="0"/>
              <a:t> </a:t>
            </a:r>
            <a:r>
              <a:rPr lang="en-US" sz="1300" dirty="0" err="1"/>
              <a:t>el</a:t>
            </a:r>
            <a:r>
              <a:rPr lang="en-US" sz="1300" dirty="0"/>
              <a:t> </a:t>
            </a:r>
            <a:r>
              <a:rPr lang="en-US" sz="1300" dirty="0" err="1"/>
              <a:t>grupo</a:t>
            </a:r>
            <a:r>
              <a:rPr lang="en-US" sz="1300" dirty="0"/>
              <a:t> </a:t>
            </a:r>
            <a:r>
              <a:rPr lang="en-US" sz="1300" dirty="0" err="1"/>
              <a:t>usa</a:t>
            </a:r>
            <a:r>
              <a:rPr lang="en-US" sz="1300" dirty="0"/>
              <a:t> </a:t>
            </a:r>
            <a:r>
              <a:rPr lang="en-US" sz="1300" dirty="0" err="1"/>
              <a:t>el</a:t>
            </a:r>
            <a:r>
              <a:rPr lang="en-US" sz="1300" dirty="0"/>
              <a:t> </a:t>
            </a:r>
            <a:r>
              <a:rPr lang="en-US" sz="1300" dirty="0" err="1"/>
              <a:t>mismo</a:t>
            </a:r>
            <a:r>
              <a:rPr lang="en-US" sz="1300" dirty="0"/>
              <a:t> sombrero </a:t>
            </a:r>
            <a:r>
              <a:rPr lang="en-US" sz="1300" dirty="0" err="1"/>
              <a:t>durante</a:t>
            </a:r>
            <a:r>
              <a:rPr lang="en-US" sz="1300" dirty="0"/>
              <a:t> </a:t>
            </a:r>
            <a:r>
              <a:rPr lang="en-US" sz="1300" dirty="0" err="1"/>
              <a:t>cada</a:t>
            </a:r>
            <a:r>
              <a:rPr lang="en-US" sz="1300" dirty="0"/>
              <a:t> </a:t>
            </a:r>
            <a:r>
              <a:rPr lang="en-US" sz="1300" dirty="0" err="1"/>
              <a:t>ronda</a:t>
            </a:r>
            <a:r>
              <a:rPr lang="en-US" sz="1300" dirty="0"/>
              <a:t> o </a:t>
            </a:r>
            <a:r>
              <a:rPr lang="en-US" sz="1300" dirty="0" err="1"/>
              <a:t>cada</a:t>
            </a:r>
            <a:r>
              <a:rPr lang="en-US" sz="1300" dirty="0"/>
              <a:t> </a:t>
            </a:r>
            <a:r>
              <a:rPr lang="en-US" sz="1300" dirty="0" err="1"/>
              <a:t>participante</a:t>
            </a:r>
            <a:r>
              <a:rPr lang="en-US" sz="1300" dirty="0"/>
              <a:t> </a:t>
            </a:r>
            <a:r>
              <a:rPr lang="en-US" sz="1300" dirty="0" err="1"/>
              <a:t>asumirá</a:t>
            </a:r>
            <a:r>
              <a:rPr lang="en-US" sz="1300" dirty="0"/>
              <a:t> un sombrero </a:t>
            </a:r>
            <a:r>
              <a:rPr lang="en-US" sz="1300" dirty="0" err="1"/>
              <a:t>específico</a:t>
            </a:r>
            <a:r>
              <a:rPr lang="en-US" sz="1300" dirty="0"/>
              <a:t> </a:t>
            </a:r>
            <a:r>
              <a:rPr lang="en-US" sz="1300" dirty="0" err="1"/>
              <a:t>en</a:t>
            </a:r>
            <a:r>
              <a:rPr lang="en-US" sz="1300" dirty="0"/>
              <a:t> </a:t>
            </a:r>
            <a:r>
              <a:rPr lang="en-US" sz="1300" dirty="0" err="1"/>
              <a:t>el</a:t>
            </a:r>
            <a:r>
              <a:rPr lang="en-US" sz="1300" dirty="0"/>
              <a:t> </a:t>
            </a:r>
            <a:r>
              <a:rPr lang="en-US" sz="1300" dirty="0" err="1"/>
              <a:t>análisis</a:t>
            </a:r>
            <a:r>
              <a:rPr lang="en-US" sz="1300" dirty="0"/>
              <a:t> de </a:t>
            </a:r>
            <a:r>
              <a:rPr lang="en-US" sz="1300" dirty="0" err="1"/>
              <a:t>cada</a:t>
            </a:r>
            <a:r>
              <a:rPr lang="en-US" sz="1300" dirty="0"/>
              <a:t> idea).</a:t>
            </a:r>
          </a:p>
        </p:txBody>
      </p:sp>
      <p:sp>
        <p:nvSpPr>
          <p:cNvPr id="12" name="Text Box 54">
            <a:extLst>
              <a:ext uri="{FF2B5EF4-FFF2-40B4-BE49-F238E27FC236}">
                <a16:creationId xmlns:a16="http://schemas.microsoft.com/office/drawing/2014/main" id="{904E2EEA-5B7D-6147-A7A7-ACA223650C06}"/>
              </a:ext>
            </a:extLst>
          </p:cNvPr>
          <p:cNvSpPr txBox="1"/>
          <p:nvPr/>
        </p:nvSpPr>
        <p:spPr>
          <a:xfrm>
            <a:off x="5920215" y="4032489"/>
            <a:ext cx="5348218" cy="10870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300" dirty="0">
                <a:solidFill>
                  <a:srgbClr val="0074C8"/>
                </a:solidFill>
                <a:latin typeface="Calibri" panose="020F0502020204030204" pitchFamily="34" charset="0"/>
                <a:cs typeface="Calibri" panose="020F0502020204030204" pitchFamily="34" charset="0"/>
              </a:rPr>
              <a:t>Agenda general</a:t>
            </a:r>
          </a:p>
          <a:p>
            <a:pPr>
              <a:lnSpc>
                <a:spcPct val="107000"/>
              </a:lnSpc>
            </a:pPr>
            <a:r>
              <a:rPr lang="en-US" sz="1300" dirty="0" err="1"/>
              <a:t>Defina</a:t>
            </a:r>
            <a:r>
              <a:rPr lang="en-US" sz="1300" dirty="0"/>
              <a:t> </a:t>
            </a:r>
            <a:r>
              <a:rPr lang="en-US" sz="1300" dirty="0" err="1"/>
              <a:t>una</a:t>
            </a:r>
            <a:r>
              <a:rPr lang="en-US" sz="1300" dirty="0"/>
              <a:t> agenda general de la </a:t>
            </a:r>
            <a:r>
              <a:rPr lang="en-US" sz="1300" dirty="0" err="1"/>
              <a:t>sesión</a:t>
            </a:r>
            <a:r>
              <a:rPr lang="en-US" sz="1300" dirty="0"/>
              <a:t> para </a:t>
            </a:r>
            <a:r>
              <a:rPr lang="en-US" sz="1300" dirty="0" err="1"/>
              <a:t>llevar</a:t>
            </a:r>
            <a:r>
              <a:rPr lang="en-US" sz="1300" dirty="0"/>
              <a:t> un </a:t>
            </a:r>
            <a:r>
              <a:rPr lang="en-US" sz="1300" dirty="0" err="1"/>
              <a:t>buen</a:t>
            </a:r>
            <a:r>
              <a:rPr lang="en-US" sz="1300" dirty="0"/>
              <a:t> control del </a:t>
            </a:r>
            <a:r>
              <a:rPr lang="en-US" sz="1300" dirty="0" err="1"/>
              <a:t>tiempo</a:t>
            </a:r>
            <a:r>
              <a:rPr lang="en-US" sz="1300" dirty="0"/>
              <a:t>. </a:t>
            </a:r>
            <a:r>
              <a:rPr lang="en-US" sz="1300" dirty="0" err="1"/>
              <a:t>Verifique</a:t>
            </a:r>
            <a:r>
              <a:rPr lang="en-US" sz="1300" dirty="0"/>
              <a:t> </a:t>
            </a:r>
            <a:r>
              <a:rPr lang="en-US" sz="1300" dirty="0" err="1"/>
              <a:t>el</a:t>
            </a:r>
            <a:r>
              <a:rPr lang="en-US" sz="1300" dirty="0"/>
              <a:t> </a:t>
            </a:r>
            <a:r>
              <a:rPr lang="en-US" sz="1300" dirty="0" err="1"/>
              <a:t>tiempo</a:t>
            </a:r>
            <a:r>
              <a:rPr lang="en-US" sz="1300" dirty="0"/>
              <a:t> </a:t>
            </a:r>
            <a:r>
              <a:rPr lang="en-US" sz="1300" dirty="0" err="1"/>
              <a:t>requerido</a:t>
            </a:r>
            <a:r>
              <a:rPr lang="en-US" sz="1300" dirty="0"/>
              <a:t> </a:t>
            </a:r>
            <a:r>
              <a:rPr lang="en-US" sz="1300" dirty="0" err="1"/>
              <a:t>considerando</a:t>
            </a:r>
            <a:r>
              <a:rPr lang="en-US" sz="1300" dirty="0"/>
              <a:t> la </a:t>
            </a:r>
            <a:r>
              <a:rPr lang="en-US" sz="1300" dirty="0" err="1"/>
              <a:t>cantidad</a:t>
            </a:r>
            <a:r>
              <a:rPr lang="en-US" sz="1300" dirty="0"/>
              <a:t> de </a:t>
            </a:r>
            <a:r>
              <a:rPr lang="en-US" sz="1300" dirty="0" err="1"/>
              <a:t>participantes</a:t>
            </a:r>
            <a:r>
              <a:rPr lang="en-US" sz="1300" dirty="0"/>
              <a:t>, </a:t>
            </a:r>
            <a:r>
              <a:rPr lang="en-US" sz="1300" dirty="0" err="1"/>
              <a:t>cantidad</a:t>
            </a:r>
            <a:r>
              <a:rPr lang="en-US" sz="1300" dirty="0"/>
              <a:t> de ideas a </a:t>
            </a:r>
            <a:r>
              <a:rPr lang="en-US" sz="1300" dirty="0" err="1"/>
              <a:t>analizar</a:t>
            </a:r>
            <a:r>
              <a:rPr lang="en-US" sz="1300" dirty="0"/>
              <a:t> y de </a:t>
            </a:r>
            <a:r>
              <a:rPr lang="en-US" sz="1300" dirty="0" err="1"/>
              <a:t>acuerdo</a:t>
            </a:r>
            <a:r>
              <a:rPr lang="en-US" sz="1300" dirty="0"/>
              <a:t> con la forma de </a:t>
            </a:r>
            <a:r>
              <a:rPr lang="en-US" sz="1300" dirty="0" err="1"/>
              <a:t>aplicación</a:t>
            </a:r>
            <a:r>
              <a:rPr lang="en-US" sz="1300" dirty="0"/>
              <a:t> de </a:t>
            </a:r>
            <a:r>
              <a:rPr lang="en-US" sz="1300" dirty="0" err="1"/>
              <a:t>esta</a:t>
            </a:r>
            <a:r>
              <a:rPr lang="en-US" sz="1300" dirty="0"/>
              <a:t> </a:t>
            </a:r>
            <a:r>
              <a:rPr lang="en-US" sz="1300" dirty="0" err="1"/>
              <a:t>técnica</a:t>
            </a:r>
            <a:r>
              <a:rPr lang="en-US" sz="1300" dirty="0"/>
              <a:t>. </a:t>
            </a:r>
          </a:p>
        </p:txBody>
      </p:sp>
      <p:sp>
        <p:nvSpPr>
          <p:cNvPr id="13" name="CuadroTexto 12">
            <a:extLst>
              <a:ext uri="{FF2B5EF4-FFF2-40B4-BE49-F238E27FC236}">
                <a16:creationId xmlns:a16="http://schemas.microsoft.com/office/drawing/2014/main" id="{261DA948-DC82-F167-9209-E39DD6BE86F9}"/>
              </a:ext>
            </a:extLst>
          </p:cNvPr>
          <p:cNvSpPr txBox="1"/>
          <p:nvPr/>
        </p:nvSpPr>
        <p:spPr>
          <a:xfrm>
            <a:off x="510871" y="674414"/>
            <a:ext cx="6096000" cy="375552"/>
          </a:xfrm>
          <a:prstGeom prst="rect">
            <a:avLst/>
          </a:prstGeom>
          <a:noFill/>
        </p:spPr>
        <p:txBody>
          <a:bodyPr wrap="square">
            <a:spAutoFit/>
          </a:bodyPr>
          <a:lstStyle/>
          <a:p>
            <a:pPr>
              <a:lnSpc>
                <a:spcPct val="107000"/>
              </a:lnSpc>
            </a:pPr>
            <a:r>
              <a:rPr lang="en-US" b="1" dirty="0">
                <a:solidFill>
                  <a:srgbClr val="0074C8"/>
                </a:solidFill>
                <a:latin typeface="Calibri" panose="020F0502020204030204" pitchFamily="34" charset="0"/>
                <a:cs typeface="Calibri" panose="020F0502020204030204" pitchFamily="34" charset="0"/>
              </a:rPr>
              <a:t>HOJA DE PLANEACIÓN  </a:t>
            </a:r>
          </a:p>
        </p:txBody>
      </p:sp>
      <p:sp>
        <p:nvSpPr>
          <p:cNvPr id="14" name="Rectángulo 6">
            <a:extLst>
              <a:ext uri="{FF2B5EF4-FFF2-40B4-BE49-F238E27FC236}">
                <a16:creationId xmlns:a16="http://schemas.microsoft.com/office/drawing/2014/main" id="{45E196D3-414D-9854-504C-BB03C361685C}"/>
              </a:ext>
            </a:extLst>
          </p:cNvPr>
          <p:cNvSpPr/>
          <p:nvPr/>
        </p:nvSpPr>
        <p:spPr>
          <a:xfrm>
            <a:off x="3738957" y="183225"/>
            <a:ext cx="7938691" cy="3951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rgbClr val="17375E"/>
                </a:solidFill>
              </a:rPr>
              <a:t>Propósito</a:t>
            </a:r>
            <a:r>
              <a:rPr lang="en-US" b="1" dirty="0">
                <a:solidFill>
                  <a:srgbClr val="17375E"/>
                </a:solidFill>
              </a:rPr>
              <a:t>: </a:t>
            </a:r>
            <a:r>
              <a:rPr lang="en-US" sz="1300" dirty="0" err="1">
                <a:solidFill>
                  <a:schemeClr val="tx1"/>
                </a:solidFill>
              </a:rPr>
              <a:t>Analizar</a:t>
            </a:r>
            <a:r>
              <a:rPr lang="en-US" sz="1300" dirty="0">
                <a:solidFill>
                  <a:schemeClr val="tx1"/>
                </a:solidFill>
              </a:rPr>
              <a:t> y </a:t>
            </a:r>
            <a:r>
              <a:rPr lang="en-US" sz="1300" dirty="0" err="1">
                <a:solidFill>
                  <a:schemeClr val="tx1"/>
                </a:solidFill>
              </a:rPr>
              <a:t>evaluar</a:t>
            </a:r>
            <a:r>
              <a:rPr lang="en-US" sz="1300" dirty="0">
                <a:solidFill>
                  <a:schemeClr val="tx1"/>
                </a:solidFill>
              </a:rPr>
              <a:t> </a:t>
            </a:r>
            <a:r>
              <a:rPr lang="en-US" sz="1300" dirty="0" err="1">
                <a:solidFill>
                  <a:schemeClr val="tx1"/>
                </a:solidFill>
              </a:rPr>
              <a:t>situaciones</a:t>
            </a:r>
            <a:r>
              <a:rPr lang="en-US" sz="1300" dirty="0">
                <a:solidFill>
                  <a:schemeClr val="tx1"/>
                </a:solidFill>
              </a:rPr>
              <a:t>, </a:t>
            </a:r>
            <a:r>
              <a:rPr lang="en-US" sz="1300" dirty="0" err="1">
                <a:solidFill>
                  <a:schemeClr val="tx1"/>
                </a:solidFill>
              </a:rPr>
              <a:t>problemas</a:t>
            </a:r>
            <a:r>
              <a:rPr lang="en-US" sz="1300" dirty="0">
                <a:solidFill>
                  <a:schemeClr val="tx1"/>
                </a:solidFill>
              </a:rPr>
              <a:t>, ideas o </a:t>
            </a:r>
            <a:r>
              <a:rPr lang="en-US" sz="1300" dirty="0" err="1">
                <a:solidFill>
                  <a:schemeClr val="tx1"/>
                </a:solidFill>
              </a:rPr>
              <a:t>soluciones</a:t>
            </a:r>
            <a:r>
              <a:rPr lang="en-US" sz="1300" dirty="0">
                <a:solidFill>
                  <a:schemeClr val="tx1"/>
                </a:solidFill>
              </a:rPr>
              <a:t> </a:t>
            </a:r>
            <a:r>
              <a:rPr lang="en-US" sz="1300" dirty="0" err="1">
                <a:solidFill>
                  <a:schemeClr val="tx1"/>
                </a:solidFill>
              </a:rPr>
              <a:t>desde</a:t>
            </a:r>
            <a:r>
              <a:rPr lang="en-US" sz="1300" dirty="0">
                <a:solidFill>
                  <a:schemeClr val="tx1"/>
                </a:solidFill>
              </a:rPr>
              <a:t> </a:t>
            </a:r>
            <a:r>
              <a:rPr lang="en-US" sz="1300" dirty="0" err="1">
                <a:solidFill>
                  <a:schemeClr val="tx1"/>
                </a:solidFill>
              </a:rPr>
              <a:t>distintas</a:t>
            </a:r>
            <a:r>
              <a:rPr lang="en-US" sz="1300" dirty="0">
                <a:solidFill>
                  <a:schemeClr val="tx1"/>
                </a:solidFill>
              </a:rPr>
              <a:t> </a:t>
            </a:r>
            <a:r>
              <a:rPr lang="en-US" sz="1300" dirty="0" err="1">
                <a:solidFill>
                  <a:schemeClr val="tx1"/>
                </a:solidFill>
              </a:rPr>
              <a:t>perspectivas</a:t>
            </a:r>
            <a:r>
              <a:rPr lang="en-US" sz="1300" dirty="0">
                <a:solidFill>
                  <a:schemeClr val="tx1"/>
                </a:solidFill>
              </a:rPr>
              <a:t>.</a:t>
            </a:r>
            <a:endParaRPr lang="es-ES_tradnl" sz="1300" dirty="0">
              <a:solidFill>
                <a:schemeClr val="tx1"/>
              </a:solidFill>
            </a:endParaRPr>
          </a:p>
        </p:txBody>
      </p:sp>
      <p:sp>
        <p:nvSpPr>
          <p:cNvPr id="15" name="Rectángulo 7">
            <a:extLst>
              <a:ext uri="{FF2B5EF4-FFF2-40B4-BE49-F238E27FC236}">
                <a16:creationId xmlns:a16="http://schemas.microsoft.com/office/drawing/2014/main" id="{A83CACC1-182E-4BE3-FB94-051DDF098094}"/>
              </a:ext>
            </a:extLst>
          </p:cNvPr>
          <p:cNvSpPr/>
          <p:nvPr/>
        </p:nvSpPr>
        <p:spPr>
          <a:xfrm>
            <a:off x="512033" y="183225"/>
            <a:ext cx="3170956" cy="395110"/>
          </a:xfrm>
          <a:prstGeom prst="rect">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7375E"/>
                </a:solidFill>
              </a:rPr>
              <a:t>Técnica: </a:t>
            </a:r>
            <a:r>
              <a:rPr lang="en-US" sz="1400" dirty="0">
                <a:solidFill>
                  <a:schemeClr val="tx1"/>
                </a:solidFill>
              </a:rPr>
              <a:t>Seis sombreros para </a:t>
            </a:r>
            <a:r>
              <a:rPr lang="en-US" sz="1400" dirty="0" err="1">
                <a:solidFill>
                  <a:schemeClr val="tx1"/>
                </a:solidFill>
              </a:rPr>
              <a:t>pensar</a:t>
            </a:r>
            <a:endParaRPr lang="en-US" sz="1500" dirty="0">
              <a:solidFill>
                <a:schemeClr val="tx1"/>
              </a:solidFill>
            </a:endParaRPr>
          </a:p>
        </p:txBody>
      </p:sp>
    </p:spTree>
    <p:extLst>
      <p:ext uri="{BB962C8B-B14F-4D97-AF65-F5344CB8AC3E}">
        <p14:creationId xmlns:p14="http://schemas.microsoft.com/office/powerpoint/2010/main" val="216198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7954321-6EA6-D179-4801-7D543E975E73}"/>
              </a:ext>
            </a:extLst>
          </p:cNvPr>
          <p:cNvSpPr/>
          <p:nvPr/>
        </p:nvSpPr>
        <p:spPr>
          <a:xfrm>
            <a:off x="4281271" y="168975"/>
            <a:ext cx="6742808" cy="523220"/>
          </a:xfrm>
          <a:prstGeom prst="rect">
            <a:avLst/>
          </a:prstGeom>
        </p:spPr>
        <p:txBody>
          <a:bodyPr wrap="none">
            <a:spAutoFit/>
          </a:bodyPr>
          <a:lstStyle/>
          <a:p>
            <a:r>
              <a:rPr lang="en-US" sz="2800" b="1" dirty="0">
                <a:solidFill>
                  <a:srgbClr val="0070C0"/>
                </a:solidFill>
              </a:rPr>
              <a:t>DESCRIPCIÓN DEL ROL DE CADA SOMBRERO</a:t>
            </a:r>
            <a:endParaRPr lang="en-US" sz="2800" dirty="0">
              <a:solidFill>
                <a:srgbClr val="0070C0"/>
              </a:solidFill>
            </a:endParaRPr>
          </a:p>
        </p:txBody>
      </p:sp>
      <p:sp>
        <p:nvSpPr>
          <p:cNvPr id="3" name="Rectángulo 7">
            <a:extLst>
              <a:ext uri="{FF2B5EF4-FFF2-40B4-BE49-F238E27FC236}">
                <a16:creationId xmlns:a16="http://schemas.microsoft.com/office/drawing/2014/main" id="{AE547302-7B32-0450-C2BD-FFAB564643AC}"/>
              </a:ext>
            </a:extLst>
          </p:cNvPr>
          <p:cNvSpPr/>
          <p:nvPr/>
        </p:nvSpPr>
        <p:spPr>
          <a:xfrm>
            <a:off x="512033" y="183225"/>
            <a:ext cx="3170956" cy="395110"/>
          </a:xfrm>
          <a:prstGeom prst="rect">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7375E"/>
                </a:solidFill>
              </a:rPr>
              <a:t>Técnica: </a:t>
            </a:r>
            <a:r>
              <a:rPr lang="en-US" sz="1400" dirty="0">
                <a:solidFill>
                  <a:schemeClr val="tx1"/>
                </a:solidFill>
              </a:rPr>
              <a:t>Seis sombreros para </a:t>
            </a:r>
            <a:r>
              <a:rPr lang="en-US" sz="1400" dirty="0" err="1">
                <a:solidFill>
                  <a:schemeClr val="tx1"/>
                </a:solidFill>
              </a:rPr>
              <a:t>pensar</a:t>
            </a:r>
            <a:endParaRPr lang="en-US" sz="1500" dirty="0">
              <a:solidFill>
                <a:schemeClr val="tx1"/>
              </a:solidFill>
            </a:endParaRPr>
          </a:p>
        </p:txBody>
      </p:sp>
      <p:graphicFrame>
        <p:nvGraphicFramePr>
          <p:cNvPr id="6" name="Tabla 6">
            <a:extLst>
              <a:ext uri="{FF2B5EF4-FFF2-40B4-BE49-F238E27FC236}">
                <a16:creationId xmlns:a16="http://schemas.microsoft.com/office/drawing/2014/main" id="{17398846-E16F-7F08-560F-FF1369F79A8E}"/>
              </a:ext>
            </a:extLst>
          </p:cNvPr>
          <p:cNvGraphicFramePr>
            <a:graphicFrameLocks noGrp="1"/>
          </p:cNvGraphicFramePr>
          <p:nvPr>
            <p:extLst>
              <p:ext uri="{D42A27DB-BD31-4B8C-83A1-F6EECF244321}">
                <p14:modId xmlns:p14="http://schemas.microsoft.com/office/powerpoint/2010/main" val="3339022095"/>
              </p:ext>
            </p:extLst>
          </p:nvPr>
        </p:nvGraphicFramePr>
        <p:xfrm>
          <a:off x="512032" y="1392034"/>
          <a:ext cx="11146566" cy="4679954"/>
        </p:xfrm>
        <a:graphic>
          <a:graphicData uri="http://schemas.openxmlformats.org/drawingml/2006/table">
            <a:tbl>
              <a:tblPr firstRow="1" bandRow="1">
                <a:tableStyleId>{5C22544A-7EE6-4342-B048-85BDC9FD1C3A}</a:tableStyleId>
              </a:tblPr>
              <a:tblGrid>
                <a:gridCol w="1857761">
                  <a:extLst>
                    <a:ext uri="{9D8B030D-6E8A-4147-A177-3AD203B41FA5}">
                      <a16:colId xmlns:a16="http://schemas.microsoft.com/office/drawing/2014/main" val="928342872"/>
                    </a:ext>
                  </a:extLst>
                </a:gridCol>
                <a:gridCol w="1857761">
                  <a:extLst>
                    <a:ext uri="{9D8B030D-6E8A-4147-A177-3AD203B41FA5}">
                      <a16:colId xmlns:a16="http://schemas.microsoft.com/office/drawing/2014/main" val="286400848"/>
                    </a:ext>
                  </a:extLst>
                </a:gridCol>
                <a:gridCol w="1857761">
                  <a:extLst>
                    <a:ext uri="{9D8B030D-6E8A-4147-A177-3AD203B41FA5}">
                      <a16:colId xmlns:a16="http://schemas.microsoft.com/office/drawing/2014/main" val="2786356559"/>
                    </a:ext>
                  </a:extLst>
                </a:gridCol>
                <a:gridCol w="1857761">
                  <a:extLst>
                    <a:ext uri="{9D8B030D-6E8A-4147-A177-3AD203B41FA5}">
                      <a16:colId xmlns:a16="http://schemas.microsoft.com/office/drawing/2014/main" val="990640930"/>
                    </a:ext>
                  </a:extLst>
                </a:gridCol>
                <a:gridCol w="1857761">
                  <a:extLst>
                    <a:ext uri="{9D8B030D-6E8A-4147-A177-3AD203B41FA5}">
                      <a16:colId xmlns:a16="http://schemas.microsoft.com/office/drawing/2014/main" val="906287079"/>
                    </a:ext>
                  </a:extLst>
                </a:gridCol>
                <a:gridCol w="1857761">
                  <a:extLst>
                    <a:ext uri="{9D8B030D-6E8A-4147-A177-3AD203B41FA5}">
                      <a16:colId xmlns:a16="http://schemas.microsoft.com/office/drawing/2014/main" val="2241960109"/>
                    </a:ext>
                  </a:extLst>
                </a:gridCol>
              </a:tblGrid>
              <a:tr h="1077591">
                <a:tc>
                  <a:txBody>
                    <a:bodyPr/>
                    <a:lstStyle/>
                    <a:p>
                      <a:r>
                        <a:rPr lang="es-ES" dirty="0">
                          <a:solidFill>
                            <a:srgbClr val="0074C8"/>
                          </a:solidFill>
                        </a:rPr>
                        <a:t>IDEAS A ANALIZAR</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7965141"/>
                  </a:ext>
                </a:extLst>
              </a:tr>
              <a:tr h="570040">
                <a:tc>
                  <a:txBody>
                    <a:bodyPr/>
                    <a:lstStyle/>
                    <a:p>
                      <a:r>
                        <a:rPr lang="es-ES" sz="1400" dirty="0"/>
                        <a:t>Idea 1</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s-ES" sz="1100" dirty="0"/>
                        <a:t>Colocar los comentarios sobre la idea de acuerdo con este sombrero. </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2033806"/>
                  </a:ext>
                </a:extLst>
              </a:tr>
              <a:tr h="5700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s-ES" sz="1400" dirty="0"/>
                        <a:t>Idea 2</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6583528"/>
                  </a:ext>
                </a:extLst>
              </a:tr>
              <a:tr h="5700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s-ES" sz="1400" dirty="0"/>
                        <a:t>Idea 3</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089836"/>
                  </a:ext>
                </a:extLst>
              </a:tr>
              <a:tr h="5700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s-ES" sz="1400" dirty="0"/>
                        <a:t>Idea 4</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25956745"/>
                  </a:ext>
                </a:extLst>
              </a:tr>
              <a:tr h="5700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s-ES" sz="1400" dirty="0"/>
                        <a:t>Idea 5</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74736279"/>
                  </a:ext>
                </a:extLst>
              </a:tr>
              <a:tr h="63056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s-ES" sz="1400" dirty="0"/>
                        <a:t>Idea </a:t>
                      </a:r>
                      <a:r>
                        <a:rPr lang="es-ES" sz="1400" i="1" dirty="0"/>
                        <a:t>n</a:t>
                      </a:r>
                    </a:p>
                    <a:p>
                      <a:endParaRPr lang="es-ES" sz="1400"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rPr>
                        <a:t>Colocar los comentarios sobre la idea de acuerdo con este sombrero. </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rPr>
                        <a:t>Colocar los comentarios sobre la idea de acuerdo con este sombrero. </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a:ln>
                            <a:noFill/>
                          </a:ln>
                          <a:solidFill>
                            <a:prstClr val="black"/>
                          </a:solidFill>
                          <a:effectLst/>
                          <a:uLnTx/>
                          <a:uFillTx/>
                          <a:latin typeface="Calibri" panose="020F0502020204030204"/>
                          <a:ea typeface="+mn-ea"/>
                          <a:cs typeface="+mn-cs"/>
                        </a:rPr>
                        <a:t>Colocar los comentarios sobre la idea de acuerdo con este sombrero. </a:t>
                      </a: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rPr>
                        <a:t>Colocar los comentarios sobre la idea de acuerdo con este sombrero. </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0182922"/>
                  </a:ext>
                </a:extLst>
              </a:tr>
            </a:tbl>
          </a:graphicData>
        </a:graphic>
      </p:graphicFrame>
      <p:sp>
        <p:nvSpPr>
          <p:cNvPr id="7" name="CuadroTexto 6">
            <a:extLst>
              <a:ext uri="{FF2B5EF4-FFF2-40B4-BE49-F238E27FC236}">
                <a16:creationId xmlns:a16="http://schemas.microsoft.com/office/drawing/2014/main" id="{0F8E55E1-5CC8-EE65-1C7A-277BF21BE44B}"/>
              </a:ext>
            </a:extLst>
          </p:cNvPr>
          <p:cNvSpPr txBox="1"/>
          <p:nvPr/>
        </p:nvSpPr>
        <p:spPr>
          <a:xfrm>
            <a:off x="512032" y="674734"/>
            <a:ext cx="6096000" cy="375552"/>
          </a:xfrm>
          <a:prstGeom prst="rect">
            <a:avLst/>
          </a:prstGeom>
          <a:noFill/>
        </p:spPr>
        <p:txBody>
          <a:bodyPr wrap="square">
            <a:spAutoFit/>
          </a:bodyPr>
          <a:lstStyle/>
          <a:p>
            <a:pPr>
              <a:lnSpc>
                <a:spcPct val="107000"/>
              </a:lnSpc>
            </a:pPr>
            <a:r>
              <a:rPr lang="en-US" b="1" dirty="0">
                <a:solidFill>
                  <a:srgbClr val="0074C8"/>
                </a:solidFill>
                <a:latin typeface="Calibri" panose="020F0502020204030204" pitchFamily="34" charset="0"/>
                <a:cs typeface="Calibri" panose="020F0502020204030204" pitchFamily="34" charset="0"/>
              </a:rPr>
              <a:t>HOJA CON INDICACIONES DE LLENADO</a:t>
            </a:r>
          </a:p>
        </p:txBody>
      </p:sp>
      <p:grpSp>
        <p:nvGrpSpPr>
          <p:cNvPr id="8" name="Group 128">
            <a:extLst>
              <a:ext uri="{FF2B5EF4-FFF2-40B4-BE49-F238E27FC236}">
                <a16:creationId xmlns:a16="http://schemas.microsoft.com/office/drawing/2014/main" id="{159244BD-A01E-70FB-7672-DF546A8BFEFE}"/>
              </a:ext>
            </a:extLst>
          </p:cNvPr>
          <p:cNvGrpSpPr>
            <a:grpSpLocks noChangeAspect="1"/>
          </p:cNvGrpSpPr>
          <p:nvPr/>
        </p:nvGrpSpPr>
        <p:grpSpPr>
          <a:xfrm>
            <a:off x="6698454" y="1503954"/>
            <a:ext cx="507308" cy="340537"/>
            <a:chOff x="4422841" y="1986772"/>
            <a:chExt cx="3578159" cy="2401883"/>
          </a:xfrm>
          <a:solidFill>
            <a:srgbClr val="92D050"/>
          </a:solidFill>
        </p:grpSpPr>
        <p:sp>
          <p:nvSpPr>
            <p:cNvPr id="16" name="Oval 129">
              <a:extLst>
                <a:ext uri="{FF2B5EF4-FFF2-40B4-BE49-F238E27FC236}">
                  <a16:creationId xmlns:a16="http://schemas.microsoft.com/office/drawing/2014/main" id="{BC722AD0-51A3-A98C-D33B-9955A67E2C7B}"/>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5">
              <a:extLst>
                <a:ext uri="{FF2B5EF4-FFF2-40B4-BE49-F238E27FC236}">
                  <a16:creationId xmlns:a16="http://schemas.microsoft.com/office/drawing/2014/main" id="{B09B004D-7092-B17B-1EF5-BE114EA594BC}"/>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5">
              <a:extLst>
                <a:ext uri="{FF2B5EF4-FFF2-40B4-BE49-F238E27FC236}">
                  <a16:creationId xmlns:a16="http://schemas.microsoft.com/office/drawing/2014/main" id="{481BBF16-CCD0-1018-D4C5-CCF5C8554D63}"/>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16">
              <a:extLst>
                <a:ext uri="{FF2B5EF4-FFF2-40B4-BE49-F238E27FC236}">
                  <a16:creationId xmlns:a16="http://schemas.microsoft.com/office/drawing/2014/main" id="{71036183-D123-A41E-9882-5345C8594F61}"/>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16">
              <a:extLst>
                <a:ext uri="{FF2B5EF4-FFF2-40B4-BE49-F238E27FC236}">
                  <a16:creationId xmlns:a16="http://schemas.microsoft.com/office/drawing/2014/main" id="{CB5EC774-A653-D3E0-AE36-81CF07A69A19}"/>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16">
              <a:extLst>
                <a:ext uri="{FF2B5EF4-FFF2-40B4-BE49-F238E27FC236}">
                  <a16:creationId xmlns:a16="http://schemas.microsoft.com/office/drawing/2014/main" id="{FA395CCC-D16E-6091-E540-9B8DFC6430B7}"/>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Rounded Rectangle 23">
              <a:extLst>
                <a:ext uri="{FF2B5EF4-FFF2-40B4-BE49-F238E27FC236}">
                  <a16:creationId xmlns:a16="http://schemas.microsoft.com/office/drawing/2014/main" id="{992E86AF-4FA0-12B9-76D7-50E8D28173E7}"/>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32" name="Group 136">
            <a:extLst>
              <a:ext uri="{FF2B5EF4-FFF2-40B4-BE49-F238E27FC236}">
                <a16:creationId xmlns:a16="http://schemas.microsoft.com/office/drawing/2014/main" id="{B5918D82-68AC-C8F6-C02B-AFFD8E33BC78}"/>
              </a:ext>
            </a:extLst>
          </p:cNvPr>
          <p:cNvGrpSpPr>
            <a:grpSpLocks noChangeAspect="1"/>
          </p:cNvGrpSpPr>
          <p:nvPr/>
        </p:nvGrpSpPr>
        <p:grpSpPr>
          <a:xfrm>
            <a:off x="4883071" y="1486711"/>
            <a:ext cx="507308" cy="340537"/>
            <a:chOff x="4422841" y="1986772"/>
            <a:chExt cx="3578159" cy="2401883"/>
          </a:xfrm>
          <a:solidFill>
            <a:srgbClr val="FF0000"/>
          </a:solidFill>
        </p:grpSpPr>
        <p:sp>
          <p:nvSpPr>
            <p:cNvPr id="33" name="Oval 137">
              <a:extLst>
                <a:ext uri="{FF2B5EF4-FFF2-40B4-BE49-F238E27FC236}">
                  <a16:creationId xmlns:a16="http://schemas.microsoft.com/office/drawing/2014/main" id="{5EABC371-2E06-1C08-9D55-25B1D6B8E035}"/>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5">
              <a:extLst>
                <a:ext uri="{FF2B5EF4-FFF2-40B4-BE49-F238E27FC236}">
                  <a16:creationId xmlns:a16="http://schemas.microsoft.com/office/drawing/2014/main" id="{57FB4028-22DC-9024-1C83-ABB3186581AE}"/>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5">
              <a:extLst>
                <a:ext uri="{FF2B5EF4-FFF2-40B4-BE49-F238E27FC236}">
                  <a16:creationId xmlns:a16="http://schemas.microsoft.com/office/drawing/2014/main" id="{ED0F4E39-374D-0765-892C-B6E047A995EE}"/>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16">
              <a:extLst>
                <a:ext uri="{FF2B5EF4-FFF2-40B4-BE49-F238E27FC236}">
                  <a16:creationId xmlns:a16="http://schemas.microsoft.com/office/drawing/2014/main" id="{57F9E53F-148F-30C4-6D57-A10EB9DDFB3C}"/>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Oval 16">
              <a:extLst>
                <a:ext uri="{FF2B5EF4-FFF2-40B4-BE49-F238E27FC236}">
                  <a16:creationId xmlns:a16="http://schemas.microsoft.com/office/drawing/2014/main" id="{3F6A9BB9-8594-F8B2-EDA7-11BF53A940CA}"/>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16">
              <a:extLst>
                <a:ext uri="{FF2B5EF4-FFF2-40B4-BE49-F238E27FC236}">
                  <a16:creationId xmlns:a16="http://schemas.microsoft.com/office/drawing/2014/main" id="{D2F10B47-81F7-1899-E1F8-4C8D0A203AFC}"/>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Rounded Rectangle 23">
              <a:extLst>
                <a:ext uri="{FF2B5EF4-FFF2-40B4-BE49-F238E27FC236}">
                  <a16:creationId xmlns:a16="http://schemas.microsoft.com/office/drawing/2014/main" id="{14113C4A-370A-AB30-17E0-6F5C2BE60734}"/>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40" name="Group 144">
            <a:extLst>
              <a:ext uri="{FF2B5EF4-FFF2-40B4-BE49-F238E27FC236}">
                <a16:creationId xmlns:a16="http://schemas.microsoft.com/office/drawing/2014/main" id="{CDBC20DB-7185-D690-496D-1C73DC971A56}"/>
              </a:ext>
            </a:extLst>
          </p:cNvPr>
          <p:cNvGrpSpPr>
            <a:grpSpLocks noChangeAspect="1"/>
          </p:cNvGrpSpPr>
          <p:nvPr/>
        </p:nvGrpSpPr>
        <p:grpSpPr>
          <a:xfrm>
            <a:off x="2931355" y="1446716"/>
            <a:ext cx="507308" cy="340537"/>
            <a:chOff x="4422841" y="1986772"/>
            <a:chExt cx="3578159" cy="2401883"/>
          </a:xfrm>
          <a:solidFill>
            <a:srgbClr val="FFFFFF"/>
          </a:solidFill>
        </p:grpSpPr>
        <p:sp>
          <p:nvSpPr>
            <p:cNvPr id="41" name="Oval 145">
              <a:extLst>
                <a:ext uri="{FF2B5EF4-FFF2-40B4-BE49-F238E27FC236}">
                  <a16:creationId xmlns:a16="http://schemas.microsoft.com/office/drawing/2014/main" id="{E1E21805-F74B-CD0F-79F6-4083C0D88CFF}"/>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5">
              <a:extLst>
                <a:ext uri="{FF2B5EF4-FFF2-40B4-BE49-F238E27FC236}">
                  <a16:creationId xmlns:a16="http://schemas.microsoft.com/office/drawing/2014/main" id="{15E70062-97A9-DA62-4C46-39B47EF6D001}"/>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5">
              <a:extLst>
                <a:ext uri="{FF2B5EF4-FFF2-40B4-BE49-F238E27FC236}">
                  <a16:creationId xmlns:a16="http://schemas.microsoft.com/office/drawing/2014/main" id="{86ED8C67-3709-F8FD-6892-8CFFD34A8720}"/>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16">
              <a:extLst>
                <a:ext uri="{FF2B5EF4-FFF2-40B4-BE49-F238E27FC236}">
                  <a16:creationId xmlns:a16="http://schemas.microsoft.com/office/drawing/2014/main" id="{597546A5-29B0-D109-CD1F-0BE5EAC32504}"/>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5" name="Oval 16">
              <a:extLst>
                <a:ext uri="{FF2B5EF4-FFF2-40B4-BE49-F238E27FC236}">
                  <a16:creationId xmlns:a16="http://schemas.microsoft.com/office/drawing/2014/main" id="{9EDBED13-1887-C7F7-9414-CB7D87F213BA}"/>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Oval 16">
              <a:extLst>
                <a:ext uri="{FF2B5EF4-FFF2-40B4-BE49-F238E27FC236}">
                  <a16:creationId xmlns:a16="http://schemas.microsoft.com/office/drawing/2014/main" id="{775AB664-899B-824A-9F45-2D55D965010C}"/>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7" name="Rounded Rectangle 23">
              <a:extLst>
                <a:ext uri="{FF2B5EF4-FFF2-40B4-BE49-F238E27FC236}">
                  <a16:creationId xmlns:a16="http://schemas.microsoft.com/office/drawing/2014/main" id="{314CB99F-BE19-6B77-B142-E7BEECC788D9}"/>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48" name="Group 152">
            <a:extLst>
              <a:ext uri="{FF2B5EF4-FFF2-40B4-BE49-F238E27FC236}">
                <a16:creationId xmlns:a16="http://schemas.microsoft.com/office/drawing/2014/main" id="{4F6DE98A-BDB9-809A-7027-ACF9C53A20A4}"/>
              </a:ext>
            </a:extLst>
          </p:cNvPr>
          <p:cNvGrpSpPr>
            <a:grpSpLocks noChangeAspect="1"/>
          </p:cNvGrpSpPr>
          <p:nvPr/>
        </p:nvGrpSpPr>
        <p:grpSpPr>
          <a:xfrm>
            <a:off x="8586429" y="1503565"/>
            <a:ext cx="507308" cy="340537"/>
            <a:chOff x="4422841" y="1986772"/>
            <a:chExt cx="3578159" cy="2401883"/>
          </a:xfrm>
          <a:solidFill>
            <a:srgbClr val="FFC000"/>
          </a:solidFill>
        </p:grpSpPr>
        <p:sp>
          <p:nvSpPr>
            <p:cNvPr id="49" name="Oval 153">
              <a:extLst>
                <a:ext uri="{FF2B5EF4-FFF2-40B4-BE49-F238E27FC236}">
                  <a16:creationId xmlns:a16="http://schemas.microsoft.com/office/drawing/2014/main" id="{9E5EE8A4-D5C6-F63A-5A4A-2B235B9C6910}"/>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5">
              <a:extLst>
                <a:ext uri="{FF2B5EF4-FFF2-40B4-BE49-F238E27FC236}">
                  <a16:creationId xmlns:a16="http://schemas.microsoft.com/office/drawing/2014/main" id="{07D780B9-39DF-0A38-74F2-6E2E8218B738}"/>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
              <a:extLst>
                <a:ext uri="{FF2B5EF4-FFF2-40B4-BE49-F238E27FC236}">
                  <a16:creationId xmlns:a16="http://schemas.microsoft.com/office/drawing/2014/main" id="{76E1EF2E-2DC3-414C-2A1F-400576FFF15E}"/>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16">
              <a:extLst>
                <a:ext uri="{FF2B5EF4-FFF2-40B4-BE49-F238E27FC236}">
                  <a16:creationId xmlns:a16="http://schemas.microsoft.com/office/drawing/2014/main" id="{1147967E-0E81-A5D0-97DD-08B34F179660}"/>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Oval 16">
              <a:extLst>
                <a:ext uri="{FF2B5EF4-FFF2-40B4-BE49-F238E27FC236}">
                  <a16:creationId xmlns:a16="http://schemas.microsoft.com/office/drawing/2014/main" id="{8B5ADFDB-3E85-8A4B-0D17-324E66C29147}"/>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Oval 16">
              <a:extLst>
                <a:ext uri="{FF2B5EF4-FFF2-40B4-BE49-F238E27FC236}">
                  <a16:creationId xmlns:a16="http://schemas.microsoft.com/office/drawing/2014/main" id="{FE66B79D-3090-B70E-2DA7-8C0EA2A258DD}"/>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Rounded Rectangle 23">
              <a:extLst>
                <a:ext uri="{FF2B5EF4-FFF2-40B4-BE49-F238E27FC236}">
                  <a16:creationId xmlns:a16="http://schemas.microsoft.com/office/drawing/2014/main" id="{37756D39-80BA-5B5E-ABAD-2E91C45BC78F}"/>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56" name="Group 160">
            <a:extLst>
              <a:ext uri="{FF2B5EF4-FFF2-40B4-BE49-F238E27FC236}">
                <a16:creationId xmlns:a16="http://schemas.microsoft.com/office/drawing/2014/main" id="{905D85CA-4B7D-5D08-305F-B65ECF36285E}"/>
              </a:ext>
            </a:extLst>
          </p:cNvPr>
          <p:cNvGrpSpPr>
            <a:grpSpLocks noChangeAspect="1"/>
          </p:cNvGrpSpPr>
          <p:nvPr/>
        </p:nvGrpSpPr>
        <p:grpSpPr>
          <a:xfrm>
            <a:off x="4667223" y="847630"/>
            <a:ext cx="544095" cy="365230"/>
            <a:chOff x="4422841" y="1986772"/>
            <a:chExt cx="3578159" cy="2401883"/>
          </a:xfrm>
          <a:solidFill>
            <a:srgbClr val="00C5C0"/>
          </a:solidFill>
        </p:grpSpPr>
        <p:sp>
          <p:nvSpPr>
            <p:cNvPr id="57" name="Oval 161">
              <a:extLst>
                <a:ext uri="{FF2B5EF4-FFF2-40B4-BE49-F238E27FC236}">
                  <a16:creationId xmlns:a16="http://schemas.microsoft.com/office/drawing/2014/main" id="{7228A176-6250-E718-CAD4-27022C43BB53}"/>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
              <a:extLst>
                <a:ext uri="{FF2B5EF4-FFF2-40B4-BE49-F238E27FC236}">
                  <a16:creationId xmlns:a16="http://schemas.microsoft.com/office/drawing/2014/main" id="{2E4F42D4-D91E-50F7-0CF7-97F37CDF5D46}"/>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
              <a:extLst>
                <a:ext uri="{FF2B5EF4-FFF2-40B4-BE49-F238E27FC236}">
                  <a16:creationId xmlns:a16="http://schemas.microsoft.com/office/drawing/2014/main" id="{B4291EF8-7D9E-7302-BACF-0A26AA9D9157}"/>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16">
              <a:extLst>
                <a:ext uri="{FF2B5EF4-FFF2-40B4-BE49-F238E27FC236}">
                  <a16:creationId xmlns:a16="http://schemas.microsoft.com/office/drawing/2014/main" id="{54FC44F1-6238-7345-28CB-B7F98D34813A}"/>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1" name="Oval 16">
              <a:extLst>
                <a:ext uri="{FF2B5EF4-FFF2-40B4-BE49-F238E27FC236}">
                  <a16:creationId xmlns:a16="http://schemas.microsoft.com/office/drawing/2014/main" id="{5895A6B1-C8DD-D33F-D658-476627D2FA77}"/>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2" name="Oval 16">
              <a:extLst>
                <a:ext uri="{FF2B5EF4-FFF2-40B4-BE49-F238E27FC236}">
                  <a16:creationId xmlns:a16="http://schemas.microsoft.com/office/drawing/2014/main" id="{5987A70C-BBFE-2DBE-7A74-E19B92E224C0}"/>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3" name="Rounded Rectangle 23">
              <a:extLst>
                <a:ext uri="{FF2B5EF4-FFF2-40B4-BE49-F238E27FC236}">
                  <a16:creationId xmlns:a16="http://schemas.microsoft.com/office/drawing/2014/main" id="{AFEB437E-ACD3-196B-5407-B961C66C7745}"/>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4" name="Group 168">
            <a:extLst>
              <a:ext uri="{FF2B5EF4-FFF2-40B4-BE49-F238E27FC236}">
                <a16:creationId xmlns:a16="http://schemas.microsoft.com/office/drawing/2014/main" id="{796A111F-B563-2032-2832-7FF75941B609}"/>
              </a:ext>
            </a:extLst>
          </p:cNvPr>
          <p:cNvGrpSpPr>
            <a:grpSpLocks noChangeAspect="1"/>
          </p:cNvGrpSpPr>
          <p:nvPr/>
        </p:nvGrpSpPr>
        <p:grpSpPr>
          <a:xfrm>
            <a:off x="10476628" y="1502147"/>
            <a:ext cx="507308" cy="340537"/>
            <a:chOff x="4422841" y="1986772"/>
            <a:chExt cx="3578159" cy="2401883"/>
          </a:xfrm>
          <a:solidFill>
            <a:schemeClr val="tx1"/>
          </a:solidFill>
        </p:grpSpPr>
        <p:sp>
          <p:nvSpPr>
            <p:cNvPr id="65" name="Oval 169">
              <a:extLst>
                <a:ext uri="{FF2B5EF4-FFF2-40B4-BE49-F238E27FC236}">
                  <a16:creationId xmlns:a16="http://schemas.microsoft.com/office/drawing/2014/main" id="{0F46BDE6-CDB6-6E41-0BF7-C216F8510A7F}"/>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5">
              <a:extLst>
                <a:ext uri="{FF2B5EF4-FFF2-40B4-BE49-F238E27FC236}">
                  <a16:creationId xmlns:a16="http://schemas.microsoft.com/office/drawing/2014/main" id="{66688119-291D-066E-D10B-8D3B5EF7EF39}"/>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5">
              <a:extLst>
                <a:ext uri="{FF2B5EF4-FFF2-40B4-BE49-F238E27FC236}">
                  <a16:creationId xmlns:a16="http://schemas.microsoft.com/office/drawing/2014/main" id="{04028F51-F0CD-5681-4447-C84A1DB98CC8}"/>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16">
              <a:extLst>
                <a:ext uri="{FF2B5EF4-FFF2-40B4-BE49-F238E27FC236}">
                  <a16:creationId xmlns:a16="http://schemas.microsoft.com/office/drawing/2014/main" id="{4770F5F0-A2AD-5CBA-36DA-AE7E8576D932}"/>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9" name="Oval 16">
              <a:extLst>
                <a:ext uri="{FF2B5EF4-FFF2-40B4-BE49-F238E27FC236}">
                  <a16:creationId xmlns:a16="http://schemas.microsoft.com/office/drawing/2014/main" id="{E0A000B8-D4EE-2CEF-2975-8995731CBF96}"/>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0" name="Oval 16">
              <a:extLst>
                <a:ext uri="{FF2B5EF4-FFF2-40B4-BE49-F238E27FC236}">
                  <a16:creationId xmlns:a16="http://schemas.microsoft.com/office/drawing/2014/main" id="{8B8EB4F3-56DF-C295-D82E-7962209F2505}"/>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1" name="Rounded Rectangle 23">
              <a:extLst>
                <a:ext uri="{FF2B5EF4-FFF2-40B4-BE49-F238E27FC236}">
                  <a16:creationId xmlns:a16="http://schemas.microsoft.com/office/drawing/2014/main" id="{1E8E86CF-F417-6CA6-36FB-36C51FEBB33D}"/>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74" name="TextBox 176">
            <a:extLst>
              <a:ext uri="{FF2B5EF4-FFF2-40B4-BE49-F238E27FC236}">
                <a16:creationId xmlns:a16="http://schemas.microsoft.com/office/drawing/2014/main" id="{0B11C156-2A82-7680-5E78-C378819773AA}"/>
              </a:ext>
            </a:extLst>
          </p:cNvPr>
          <p:cNvSpPr txBox="1"/>
          <p:nvPr/>
        </p:nvSpPr>
        <p:spPr>
          <a:xfrm>
            <a:off x="2475110" y="1836778"/>
            <a:ext cx="1682627" cy="584775"/>
          </a:xfrm>
          <a:prstGeom prst="rect">
            <a:avLst/>
          </a:prstGeom>
          <a:noFill/>
        </p:spPr>
        <p:txBody>
          <a:bodyPr wrap="square" rtlCol="0">
            <a:spAutoFit/>
          </a:bodyPr>
          <a:lstStyle/>
          <a:p>
            <a:pPr algn="ctr"/>
            <a:r>
              <a:rPr lang="en-US" sz="1600" b="1" dirty="0" err="1"/>
              <a:t>Objetividad</a:t>
            </a:r>
            <a:r>
              <a:rPr lang="en-US" sz="1600" b="1" dirty="0"/>
              <a:t> - </a:t>
            </a:r>
            <a:r>
              <a:rPr lang="en-US" sz="1600" b="1" dirty="0" err="1"/>
              <a:t>Neutralidad</a:t>
            </a:r>
            <a:endParaRPr lang="en-US" sz="1600" b="1" dirty="0"/>
          </a:p>
        </p:txBody>
      </p:sp>
      <p:sp>
        <p:nvSpPr>
          <p:cNvPr id="75" name="TextBox 177">
            <a:extLst>
              <a:ext uri="{FF2B5EF4-FFF2-40B4-BE49-F238E27FC236}">
                <a16:creationId xmlns:a16="http://schemas.microsoft.com/office/drawing/2014/main" id="{F933ADA8-844F-3491-1F5E-C9F01051F826}"/>
              </a:ext>
            </a:extLst>
          </p:cNvPr>
          <p:cNvSpPr txBox="1"/>
          <p:nvPr/>
        </p:nvSpPr>
        <p:spPr>
          <a:xfrm>
            <a:off x="4747463" y="844525"/>
            <a:ext cx="2179572" cy="338554"/>
          </a:xfrm>
          <a:prstGeom prst="rect">
            <a:avLst/>
          </a:prstGeom>
          <a:noFill/>
        </p:spPr>
        <p:txBody>
          <a:bodyPr wrap="square" rtlCol="0">
            <a:spAutoFit/>
          </a:bodyPr>
          <a:lstStyle/>
          <a:p>
            <a:pPr algn="ctr"/>
            <a:r>
              <a:rPr lang="en-US" sz="1600" b="1" dirty="0" err="1"/>
              <a:t>Moderador</a:t>
            </a:r>
            <a:r>
              <a:rPr lang="en-US" sz="1600" b="1" dirty="0"/>
              <a:t>(a) </a:t>
            </a:r>
          </a:p>
        </p:txBody>
      </p:sp>
      <p:sp>
        <p:nvSpPr>
          <p:cNvPr id="76" name="TextBox 178">
            <a:extLst>
              <a:ext uri="{FF2B5EF4-FFF2-40B4-BE49-F238E27FC236}">
                <a16:creationId xmlns:a16="http://schemas.microsoft.com/office/drawing/2014/main" id="{AB907099-639A-252E-5D82-752D0A3847E8}"/>
              </a:ext>
            </a:extLst>
          </p:cNvPr>
          <p:cNvSpPr txBox="1"/>
          <p:nvPr/>
        </p:nvSpPr>
        <p:spPr>
          <a:xfrm>
            <a:off x="6120815" y="1966265"/>
            <a:ext cx="1878932" cy="369332"/>
          </a:xfrm>
          <a:prstGeom prst="rect">
            <a:avLst/>
          </a:prstGeom>
          <a:noFill/>
        </p:spPr>
        <p:txBody>
          <a:bodyPr wrap="square" rtlCol="0">
            <a:spAutoFit/>
          </a:bodyPr>
          <a:lstStyle/>
          <a:p>
            <a:pPr algn="ctr"/>
            <a:r>
              <a:rPr lang="en-US" b="1" dirty="0" err="1"/>
              <a:t>Creatividad</a:t>
            </a:r>
            <a:endParaRPr lang="en-US" b="1" dirty="0"/>
          </a:p>
        </p:txBody>
      </p:sp>
      <p:sp>
        <p:nvSpPr>
          <p:cNvPr id="77" name="TextBox 179">
            <a:extLst>
              <a:ext uri="{FF2B5EF4-FFF2-40B4-BE49-F238E27FC236}">
                <a16:creationId xmlns:a16="http://schemas.microsoft.com/office/drawing/2014/main" id="{ACD55C91-5353-75A5-7ADA-9D14C8F5E0A7}"/>
              </a:ext>
            </a:extLst>
          </p:cNvPr>
          <p:cNvSpPr txBox="1"/>
          <p:nvPr/>
        </p:nvSpPr>
        <p:spPr>
          <a:xfrm>
            <a:off x="10016218" y="1984734"/>
            <a:ext cx="1603845" cy="338554"/>
          </a:xfrm>
          <a:prstGeom prst="rect">
            <a:avLst/>
          </a:prstGeom>
          <a:noFill/>
        </p:spPr>
        <p:txBody>
          <a:bodyPr wrap="square" rtlCol="0">
            <a:spAutoFit/>
          </a:bodyPr>
          <a:lstStyle/>
          <a:p>
            <a:pPr algn="ctr"/>
            <a:r>
              <a:rPr lang="en-US" sz="1600" b="1" dirty="0" err="1"/>
              <a:t>Pesimista</a:t>
            </a:r>
            <a:endParaRPr lang="en-US" sz="1600" b="1" dirty="0"/>
          </a:p>
        </p:txBody>
      </p:sp>
      <p:sp>
        <p:nvSpPr>
          <p:cNvPr id="78" name="TextBox 180">
            <a:extLst>
              <a:ext uri="{FF2B5EF4-FFF2-40B4-BE49-F238E27FC236}">
                <a16:creationId xmlns:a16="http://schemas.microsoft.com/office/drawing/2014/main" id="{EB87377C-87E1-9A67-1030-7873885DEE18}"/>
              </a:ext>
            </a:extLst>
          </p:cNvPr>
          <p:cNvSpPr txBox="1"/>
          <p:nvPr/>
        </p:nvSpPr>
        <p:spPr>
          <a:xfrm>
            <a:off x="8347655" y="1945278"/>
            <a:ext cx="1218431" cy="369332"/>
          </a:xfrm>
          <a:prstGeom prst="rect">
            <a:avLst/>
          </a:prstGeom>
          <a:noFill/>
        </p:spPr>
        <p:txBody>
          <a:bodyPr wrap="square" rtlCol="0">
            <a:spAutoFit/>
          </a:bodyPr>
          <a:lstStyle/>
          <a:p>
            <a:pPr algn="ctr"/>
            <a:r>
              <a:rPr lang="en-US" b="1" dirty="0" err="1"/>
              <a:t>Optimista</a:t>
            </a:r>
            <a:endParaRPr lang="en-US" b="1" dirty="0"/>
          </a:p>
        </p:txBody>
      </p:sp>
      <p:sp>
        <p:nvSpPr>
          <p:cNvPr id="79" name="TextBox 181">
            <a:extLst>
              <a:ext uri="{FF2B5EF4-FFF2-40B4-BE49-F238E27FC236}">
                <a16:creationId xmlns:a16="http://schemas.microsoft.com/office/drawing/2014/main" id="{2A51646E-2621-EEA1-D448-F06688F2EBEF}"/>
              </a:ext>
            </a:extLst>
          </p:cNvPr>
          <p:cNvSpPr txBox="1"/>
          <p:nvPr/>
        </p:nvSpPr>
        <p:spPr>
          <a:xfrm>
            <a:off x="4463296" y="1953957"/>
            <a:ext cx="1544468" cy="369332"/>
          </a:xfrm>
          <a:prstGeom prst="rect">
            <a:avLst/>
          </a:prstGeom>
          <a:noFill/>
        </p:spPr>
        <p:txBody>
          <a:bodyPr wrap="square" rtlCol="0">
            <a:spAutoFit/>
          </a:bodyPr>
          <a:lstStyle/>
          <a:p>
            <a:pPr algn="ctr"/>
            <a:r>
              <a:rPr lang="en-US" b="1" dirty="0" err="1"/>
              <a:t>Sentimientos</a:t>
            </a:r>
            <a:endParaRPr lang="en-US" b="1" dirty="0"/>
          </a:p>
        </p:txBody>
      </p:sp>
      <p:sp>
        <p:nvSpPr>
          <p:cNvPr id="81" name="CuadroTexto 80">
            <a:extLst>
              <a:ext uri="{FF2B5EF4-FFF2-40B4-BE49-F238E27FC236}">
                <a16:creationId xmlns:a16="http://schemas.microsoft.com/office/drawing/2014/main" id="{5BD791A8-2902-821E-6E39-F5A57EE95E2D}"/>
              </a:ext>
            </a:extLst>
          </p:cNvPr>
          <p:cNvSpPr txBox="1"/>
          <p:nvPr/>
        </p:nvSpPr>
        <p:spPr>
          <a:xfrm>
            <a:off x="6575072" y="782969"/>
            <a:ext cx="3545166" cy="461665"/>
          </a:xfrm>
          <a:prstGeom prst="rect">
            <a:avLst/>
          </a:prstGeom>
          <a:noFill/>
        </p:spPr>
        <p:txBody>
          <a:bodyPr wrap="square">
            <a:spAutoFit/>
          </a:bodyPr>
          <a:lstStyle/>
          <a:p>
            <a:r>
              <a:rPr lang="es-ES" sz="1200" dirty="0"/>
              <a:t>La persona que modera lleva el tiempo y asegura el uso correcto de cada sombrero. </a:t>
            </a:r>
          </a:p>
        </p:txBody>
      </p:sp>
    </p:spTree>
    <p:extLst>
      <p:ext uri="{BB962C8B-B14F-4D97-AF65-F5344CB8AC3E}">
        <p14:creationId xmlns:p14="http://schemas.microsoft.com/office/powerpoint/2010/main" val="21769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7954321-6EA6-D179-4801-7D543E975E73}"/>
              </a:ext>
            </a:extLst>
          </p:cNvPr>
          <p:cNvSpPr/>
          <p:nvPr/>
        </p:nvSpPr>
        <p:spPr>
          <a:xfrm>
            <a:off x="4281271" y="168975"/>
            <a:ext cx="6742808" cy="523220"/>
          </a:xfrm>
          <a:prstGeom prst="rect">
            <a:avLst/>
          </a:prstGeom>
        </p:spPr>
        <p:txBody>
          <a:bodyPr wrap="none">
            <a:spAutoFit/>
          </a:bodyPr>
          <a:lstStyle/>
          <a:p>
            <a:r>
              <a:rPr lang="en-US" sz="2800" b="1" dirty="0">
                <a:solidFill>
                  <a:srgbClr val="0070C0"/>
                </a:solidFill>
              </a:rPr>
              <a:t>DESCRIPCIÓN DEL ROL DE CADA SOMBRERO</a:t>
            </a:r>
            <a:endParaRPr lang="en-US" sz="2800" dirty="0">
              <a:solidFill>
                <a:srgbClr val="0070C0"/>
              </a:solidFill>
            </a:endParaRPr>
          </a:p>
        </p:txBody>
      </p:sp>
      <p:sp>
        <p:nvSpPr>
          <p:cNvPr id="3" name="Rectángulo 7">
            <a:extLst>
              <a:ext uri="{FF2B5EF4-FFF2-40B4-BE49-F238E27FC236}">
                <a16:creationId xmlns:a16="http://schemas.microsoft.com/office/drawing/2014/main" id="{AE547302-7B32-0450-C2BD-FFAB564643AC}"/>
              </a:ext>
            </a:extLst>
          </p:cNvPr>
          <p:cNvSpPr/>
          <p:nvPr/>
        </p:nvSpPr>
        <p:spPr>
          <a:xfrm>
            <a:off x="512033" y="183225"/>
            <a:ext cx="3170956" cy="395110"/>
          </a:xfrm>
          <a:prstGeom prst="rect">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17375E"/>
                </a:solidFill>
              </a:rPr>
              <a:t>Técnica: </a:t>
            </a:r>
            <a:r>
              <a:rPr lang="en-US" sz="1400" dirty="0">
                <a:solidFill>
                  <a:schemeClr val="tx1"/>
                </a:solidFill>
              </a:rPr>
              <a:t>Seis sombreros para </a:t>
            </a:r>
            <a:r>
              <a:rPr lang="en-US" sz="1400" dirty="0" err="1">
                <a:solidFill>
                  <a:schemeClr val="tx1"/>
                </a:solidFill>
              </a:rPr>
              <a:t>pensar</a:t>
            </a:r>
            <a:endParaRPr lang="en-US" sz="1500" dirty="0">
              <a:solidFill>
                <a:schemeClr val="tx1"/>
              </a:solidFill>
            </a:endParaRPr>
          </a:p>
        </p:txBody>
      </p:sp>
      <p:graphicFrame>
        <p:nvGraphicFramePr>
          <p:cNvPr id="6" name="Tabla 6">
            <a:extLst>
              <a:ext uri="{FF2B5EF4-FFF2-40B4-BE49-F238E27FC236}">
                <a16:creationId xmlns:a16="http://schemas.microsoft.com/office/drawing/2014/main" id="{17398846-E16F-7F08-560F-FF1369F79A8E}"/>
              </a:ext>
            </a:extLst>
          </p:cNvPr>
          <p:cNvGraphicFramePr>
            <a:graphicFrameLocks noGrp="1"/>
          </p:cNvGraphicFramePr>
          <p:nvPr>
            <p:extLst>
              <p:ext uri="{D42A27DB-BD31-4B8C-83A1-F6EECF244321}">
                <p14:modId xmlns:p14="http://schemas.microsoft.com/office/powerpoint/2010/main" val="3838441914"/>
              </p:ext>
            </p:extLst>
          </p:nvPr>
        </p:nvGraphicFramePr>
        <p:xfrm>
          <a:off x="512032" y="1392034"/>
          <a:ext cx="11146566" cy="4558354"/>
        </p:xfrm>
        <a:graphic>
          <a:graphicData uri="http://schemas.openxmlformats.org/drawingml/2006/table">
            <a:tbl>
              <a:tblPr firstRow="1" bandRow="1">
                <a:tableStyleId>{5C22544A-7EE6-4342-B048-85BDC9FD1C3A}</a:tableStyleId>
              </a:tblPr>
              <a:tblGrid>
                <a:gridCol w="1857761">
                  <a:extLst>
                    <a:ext uri="{9D8B030D-6E8A-4147-A177-3AD203B41FA5}">
                      <a16:colId xmlns:a16="http://schemas.microsoft.com/office/drawing/2014/main" val="928342872"/>
                    </a:ext>
                  </a:extLst>
                </a:gridCol>
                <a:gridCol w="1857761">
                  <a:extLst>
                    <a:ext uri="{9D8B030D-6E8A-4147-A177-3AD203B41FA5}">
                      <a16:colId xmlns:a16="http://schemas.microsoft.com/office/drawing/2014/main" val="286400848"/>
                    </a:ext>
                  </a:extLst>
                </a:gridCol>
                <a:gridCol w="1857761">
                  <a:extLst>
                    <a:ext uri="{9D8B030D-6E8A-4147-A177-3AD203B41FA5}">
                      <a16:colId xmlns:a16="http://schemas.microsoft.com/office/drawing/2014/main" val="2786356559"/>
                    </a:ext>
                  </a:extLst>
                </a:gridCol>
                <a:gridCol w="1857761">
                  <a:extLst>
                    <a:ext uri="{9D8B030D-6E8A-4147-A177-3AD203B41FA5}">
                      <a16:colId xmlns:a16="http://schemas.microsoft.com/office/drawing/2014/main" val="990640930"/>
                    </a:ext>
                  </a:extLst>
                </a:gridCol>
                <a:gridCol w="1857761">
                  <a:extLst>
                    <a:ext uri="{9D8B030D-6E8A-4147-A177-3AD203B41FA5}">
                      <a16:colId xmlns:a16="http://schemas.microsoft.com/office/drawing/2014/main" val="906287079"/>
                    </a:ext>
                  </a:extLst>
                </a:gridCol>
                <a:gridCol w="1857761">
                  <a:extLst>
                    <a:ext uri="{9D8B030D-6E8A-4147-A177-3AD203B41FA5}">
                      <a16:colId xmlns:a16="http://schemas.microsoft.com/office/drawing/2014/main" val="2241960109"/>
                    </a:ext>
                  </a:extLst>
                </a:gridCol>
              </a:tblGrid>
              <a:tr h="1077591">
                <a:tc>
                  <a:txBody>
                    <a:bodyPr/>
                    <a:lstStyle/>
                    <a:p>
                      <a:r>
                        <a:rPr lang="es-ES" dirty="0">
                          <a:solidFill>
                            <a:srgbClr val="0074C8"/>
                          </a:solidFill>
                        </a:rPr>
                        <a:t>IDEAS A ANALIZAR</a:t>
                      </a: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endParaRPr lang="es-ES"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7965141"/>
                  </a:ext>
                </a:extLst>
              </a:tr>
              <a:tr h="570040">
                <a:tc>
                  <a:txBody>
                    <a:bodyPr/>
                    <a:lstStyle/>
                    <a:p>
                      <a:endParaRPr lang="es-ES" sz="1400"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s-ES" sz="1100"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2033806"/>
                  </a:ext>
                </a:extLst>
              </a:tr>
              <a:tr h="5700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s-ES" sz="1400"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6583528"/>
                  </a:ext>
                </a:extLst>
              </a:tr>
              <a:tr h="5700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s-ES" sz="1400"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089836"/>
                  </a:ext>
                </a:extLst>
              </a:tr>
              <a:tr h="5700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s-ES" sz="1400"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25956745"/>
                  </a:ext>
                </a:extLst>
              </a:tr>
              <a:tr h="5700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lang="es-ES" sz="1400"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74736279"/>
                  </a:ext>
                </a:extLst>
              </a:tr>
              <a:tr h="630563">
                <a:tc>
                  <a:txBody>
                    <a:bodyPr/>
                    <a:lstStyle/>
                    <a:p>
                      <a:endParaRPr lang="es-ES" sz="1400" dirty="0"/>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s-ES" sz="11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0182922"/>
                  </a:ext>
                </a:extLst>
              </a:tr>
            </a:tbl>
          </a:graphicData>
        </a:graphic>
      </p:graphicFrame>
      <p:sp>
        <p:nvSpPr>
          <p:cNvPr id="7" name="CuadroTexto 6">
            <a:extLst>
              <a:ext uri="{FF2B5EF4-FFF2-40B4-BE49-F238E27FC236}">
                <a16:creationId xmlns:a16="http://schemas.microsoft.com/office/drawing/2014/main" id="{0F8E55E1-5CC8-EE65-1C7A-277BF21BE44B}"/>
              </a:ext>
            </a:extLst>
          </p:cNvPr>
          <p:cNvSpPr txBox="1"/>
          <p:nvPr/>
        </p:nvSpPr>
        <p:spPr>
          <a:xfrm>
            <a:off x="512032" y="674734"/>
            <a:ext cx="6096000" cy="375552"/>
          </a:xfrm>
          <a:prstGeom prst="rect">
            <a:avLst/>
          </a:prstGeom>
          <a:noFill/>
        </p:spPr>
        <p:txBody>
          <a:bodyPr wrap="square">
            <a:spAutoFit/>
          </a:bodyPr>
          <a:lstStyle/>
          <a:p>
            <a:pPr>
              <a:lnSpc>
                <a:spcPct val="107000"/>
              </a:lnSpc>
            </a:pPr>
            <a:r>
              <a:rPr lang="en-US" b="1" dirty="0">
                <a:solidFill>
                  <a:srgbClr val="0074C8"/>
                </a:solidFill>
                <a:latin typeface="Calibri" panose="020F0502020204030204" pitchFamily="34" charset="0"/>
                <a:cs typeface="Calibri" panose="020F0502020204030204" pitchFamily="34" charset="0"/>
              </a:rPr>
              <a:t>HOJA DE TRABAJO</a:t>
            </a:r>
          </a:p>
        </p:txBody>
      </p:sp>
      <p:grpSp>
        <p:nvGrpSpPr>
          <p:cNvPr id="8" name="Group 128">
            <a:extLst>
              <a:ext uri="{FF2B5EF4-FFF2-40B4-BE49-F238E27FC236}">
                <a16:creationId xmlns:a16="http://schemas.microsoft.com/office/drawing/2014/main" id="{159244BD-A01E-70FB-7672-DF546A8BFEFE}"/>
              </a:ext>
            </a:extLst>
          </p:cNvPr>
          <p:cNvGrpSpPr>
            <a:grpSpLocks noChangeAspect="1"/>
          </p:cNvGrpSpPr>
          <p:nvPr/>
        </p:nvGrpSpPr>
        <p:grpSpPr>
          <a:xfrm>
            <a:off x="6698454" y="1503954"/>
            <a:ext cx="507308" cy="340537"/>
            <a:chOff x="4422841" y="1986772"/>
            <a:chExt cx="3578159" cy="2401883"/>
          </a:xfrm>
          <a:solidFill>
            <a:srgbClr val="92D050"/>
          </a:solidFill>
        </p:grpSpPr>
        <p:sp>
          <p:nvSpPr>
            <p:cNvPr id="16" name="Oval 129">
              <a:extLst>
                <a:ext uri="{FF2B5EF4-FFF2-40B4-BE49-F238E27FC236}">
                  <a16:creationId xmlns:a16="http://schemas.microsoft.com/office/drawing/2014/main" id="{BC722AD0-51A3-A98C-D33B-9955A67E2C7B}"/>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5">
              <a:extLst>
                <a:ext uri="{FF2B5EF4-FFF2-40B4-BE49-F238E27FC236}">
                  <a16:creationId xmlns:a16="http://schemas.microsoft.com/office/drawing/2014/main" id="{B09B004D-7092-B17B-1EF5-BE114EA594BC}"/>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5">
              <a:extLst>
                <a:ext uri="{FF2B5EF4-FFF2-40B4-BE49-F238E27FC236}">
                  <a16:creationId xmlns:a16="http://schemas.microsoft.com/office/drawing/2014/main" id="{481BBF16-CCD0-1018-D4C5-CCF5C8554D63}"/>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16">
              <a:extLst>
                <a:ext uri="{FF2B5EF4-FFF2-40B4-BE49-F238E27FC236}">
                  <a16:creationId xmlns:a16="http://schemas.microsoft.com/office/drawing/2014/main" id="{71036183-D123-A41E-9882-5345C8594F61}"/>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16">
              <a:extLst>
                <a:ext uri="{FF2B5EF4-FFF2-40B4-BE49-F238E27FC236}">
                  <a16:creationId xmlns:a16="http://schemas.microsoft.com/office/drawing/2014/main" id="{CB5EC774-A653-D3E0-AE36-81CF07A69A19}"/>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16">
              <a:extLst>
                <a:ext uri="{FF2B5EF4-FFF2-40B4-BE49-F238E27FC236}">
                  <a16:creationId xmlns:a16="http://schemas.microsoft.com/office/drawing/2014/main" id="{FA395CCC-D16E-6091-E540-9B8DFC6430B7}"/>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Rounded Rectangle 23">
              <a:extLst>
                <a:ext uri="{FF2B5EF4-FFF2-40B4-BE49-F238E27FC236}">
                  <a16:creationId xmlns:a16="http://schemas.microsoft.com/office/drawing/2014/main" id="{992E86AF-4FA0-12B9-76D7-50E8D28173E7}"/>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32" name="Group 136">
            <a:extLst>
              <a:ext uri="{FF2B5EF4-FFF2-40B4-BE49-F238E27FC236}">
                <a16:creationId xmlns:a16="http://schemas.microsoft.com/office/drawing/2014/main" id="{B5918D82-68AC-C8F6-C02B-AFFD8E33BC78}"/>
              </a:ext>
            </a:extLst>
          </p:cNvPr>
          <p:cNvGrpSpPr>
            <a:grpSpLocks noChangeAspect="1"/>
          </p:cNvGrpSpPr>
          <p:nvPr/>
        </p:nvGrpSpPr>
        <p:grpSpPr>
          <a:xfrm>
            <a:off x="4883071" y="1486711"/>
            <a:ext cx="507308" cy="340537"/>
            <a:chOff x="4422841" y="1986772"/>
            <a:chExt cx="3578159" cy="2401883"/>
          </a:xfrm>
          <a:solidFill>
            <a:srgbClr val="FF0000"/>
          </a:solidFill>
        </p:grpSpPr>
        <p:sp>
          <p:nvSpPr>
            <p:cNvPr id="33" name="Oval 137">
              <a:extLst>
                <a:ext uri="{FF2B5EF4-FFF2-40B4-BE49-F238E27FC236}">
                  <a16:creationId xmlns:a16="http://schemas.microsoft.com/office/drawing/2014/main" id="{5EABC371-2E06-1C08-9D55-25B1D6B8E035}"/>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5">
              <a:extLst>
                <a:ext uri="{FF2B5EF4-FFF2-40B4-BE49-F238E27FC236}">
                  <a16:creationId xmlns:a16="http://schemas.microsoft.com/office/drawing/2014/main" id="{57FB4028-22DC-9024-1C83-ABB3186581AE}"/>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5">
              <a:extLst>
                <a:ext uri="{FF2B5EF4-FFF2-40B4-BE49-F238E27FC236}">
                  <a16:creationId xmlns:a16="http://schemas.microsoft.com/office/drawing/2014/main" id="{ED0F4E39-374D-0765-892C-B6E047A995EE}"/>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16">
              <a:extLst>
                <a:ext uri="{FF2B5EF4-FFF2-40B4-BE49-F238E27FC236}">
                  <a16:creationId xmlns:a16="http://schemas.microsoft.com/office/drawing/2014/main" id="{57F9E53F-148F-30C4-6D57-A10EB9DDFB3C}"/>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Oval 16">
              <a:extLst>
                <a:ext uri="{FF2B5EF4-FFF2-40B4-BE49-F238E27FC236}">
                  <a16:creationId xmlns:a16="http://schemas.microsoft.com/office/drawing/2014/main" id="{3F6A9BB9-8594-F8B2-EDA7-11BF53A940CA}"/>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16">
              <a:extLst>
                <a:ext uri="{FF2B5EF4-FFF2-40B4-BE49-F238E27FC236}">
                  <a16:creationId xmlns:a16="http://schemas.microsoft.com/office/drawing/2014/main" id="{D2F10B47-81F7-1899-E1F8-4C8D0A203AFC}"/>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Rounded Rectangle 23">
              <a:extLst>
                <a:ext uri="{FF2B5EF4-FFF2-40B4-BE49-F238E27FC236}">
                  <a16:creationId xmlns:a16="http://schemas.microsoft.com/office/drawing/2014/main" id="{14113C4A-370A-AB30-17E0-6F5C2BE60734}"/>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40" name="Group 144">
            <a:extLst>
              <a:ext uri="{FF2B5EF4-FFF2-40B4-BE49-F238E27FC236}">
                <a16:creationId xmlns:a16="http://schemas.microsoft.com/office/drawing/2014/main" id="{CDBC20DB-7185-D690-496D-1C73DC971A56}"/>
              </a:ext>
            </a:extLst>
          </p:cNvPr>
          <p:cNvGrpSpPr>
            <a:grpSpLocks noChangeAspect="1"/>
          </p:cNvGrpSpPr>
          <p:nvPr/>
        </p:nvGrpSpPr>
        <p:grpSpPr>
          <a:xfrm>
            <a:off x="2931355" y="1446716"/>
            <a:ext cx="507308" cy="340537"/>
            <a:chOff x="4422841" y="1986772"/>
            <a:chExt cx="3578159" cy="2401883"/>
          </a:xfrm>
          <a:solidFill>
            <a:srgbClr val="FFFFFF"/>
          </a:solidFill>
        </p:grpSpPr>
        <p:sp>
          <p:nvSpPr>
            <p:cNvPr id="41" name="Oval 145">
              <a:extLst>
                <a:ext uri="{FF2B5EF4-FFF2-40B4-BE49-F238E27FC236}">
                  <a16:creationId xmlns:a16="http://schemas.microsoft.com/office/drawing/2014/main" id="{E1E21805-F74B-CD0F-79F6-4083C0D88CFF}"/>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5">
              <a:extLst>
                <a:ext uri="{FF2B5EF4-FFF2-40B4-BE49-F238E27FC236}">
                  <a16:creationId xmlns:a16="http://schemas.microsoft.com/office/drawing/2014/main" id="{15E70062-97A9-DA62-4C46-39B47EF6D001}"/>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5">
              <a:extLst>
                <a:ext uri="{FF2B5EF4-FFF2-40B4-BE49-F238E27FC236}">
                  <a16:creationId xmlns:a16="http://schemas.microsoft.com/office/drawing/2014/main" id="{86ED8C67-3709-F8FD-6892-8CFFD34A8720}"/>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16">
              <a:extLst>
                <a:ext uri="{FF2B5EF4-FFF2-40B4-BE49-F238E27FC236}">
                  <a16:creationId xmlns:a16="http://schemas.microsoft.com/office/drawing/2014/main" id="{597546A5-29B0-D109-CD1F-0BE5EAC32504}"/>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5" name="Oval 16">
              <a:extLst>
                <a:ext uri="{FF2B5EF4-FFF2-40B4-BE49-F238E27FC236}">
                  <a16:creationId xmlns:a16="http://schemas.microsoft.com/office/drawing/2014/main" id="{9EDBED13-1887-C7F7-9414-CB7D87F213BA}"/>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Oval 16">
              <a:extLst>
                <a:ext uri="{FF2B5EF4-FFF2-40B4-BE49-F238E27FC236}">
                  <a16:creationId xmlns:a16="http://schemas.microsoft.com/office/drawing/2014/main" id="{775AB664-899B-824A-9F45-2D55D965010C}"/>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7" name="Rounded Rectangle 23">
              <a:extLst>
                <a:ext uri="{FF2B5EF4-FFF2-40B4-BE49-F238E27FC236}">
                  <a16:creationId xmlns:a16="http://schemas.microsoft.com/office/drawing/2014/main" id="{314CB99F-BE19-6B77-B142-E7BEECC788D9}"/>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48" name="Group 152">
            <a:extLst>
              <a:ext uri="{FF2B5EF4-FFF2-40B4-BE49-F238E27FC236}">
                <a16:creationId xmlns:a16="http://schemas.microsoft.com/office/drawing/2014/main" id="{4F6DE98A-BDB9-809A-7027-ACF9C53A20A4}"/>
              </a:ext>
            </a:extLst>
          </p:cNvPr>
          <p:cNvGrpSpPr>
            <a:grpSpLocks noChangeAspect="1"/>
          </p:cNvGrpSpPr>
          <p:nvPr/>
        </p:nvGrpSpPr>
        <p:grpSpPr>
          <a:xfrm>
            <a:off x="8586429" y="1503565"/>
            <a:ext cx="507308" cy="340537"/>
            <a:chOff x="4422841" y="1986772"/>
            <a:chExt cx="3578159" cy="2401883"/>
          </a:xfrm>
          <a:solidFill>
            <a:srgbClr val="FFC000"/>
          </a:solidFill>
        </p:grpSpPr>
        <p:sp>
          <p:nvSpPr>
            <p:cNvPr id="49" name="Oval 153">
              <a:extLst>
                <a:ext uri="{FF2B5EF4-FFF2-40B4-BE49-F238E27FC236}">
                  <a16:creationId xmlns:a16="http://schemas.microsoft.com/office/drawing/2014/main" id="{9E5EE8A4-D5C6-F63A-5A4A-2B235B9C6910}"/>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5">
              <a:extLst>
                <a:ext uri="{FF2B5EF4-FFF2-40B4-BE49-F238E27FC236}">
                  <a16:creationId xmlns:a16="http://schemas.microsoft.com/office/drawing/2014/main" id="{07D780B9-39DF-0A38-74F2-6E2E8218B738}"/>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
              <a:extLst>
                <a:ext uri="{FF2B5EF4-FFF2-40B4-BE49-F238E27FC236}">
                  <a16:creationId xmlns:a16="http://schemas.microsoft.com/office/drawing/2014/main" id="{76E1EF2E-2DC3-414C-2A1F-400576FFF15E}"/>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16">
              <a:extLst>
                <a:ext uri="{FF2B5EF4-FFF2-40B4-BE49-F238E27FC236}">
                  <a16:creationId xmlns:a16="http://schemas.microsoft.com/office/drawing/2014/main" id="{1147967E-0E81-A5D0-97DD-08B34F179660}"/>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Oval 16">
              <a:extLst>
                <a:ext uri="{FF2B5EF4-FFF2-40B4-BE49-F238E27FC236}">
                  <a16:creationId xmlns:a16="http://schemas.microsoft.com/office/drawing/2014/main" id="{8B5ADFDB-3E85-8A4B-0D17-324E66C29147}"/>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Oval 16">
              <a:extLst>
                <a:ext uri="{FF2B5EF4-FFF2-40B4-BE49-F238E27FC236}">
                  <a16:creationId xmlns:a16="http://schemas.microsoft.com/office/drawing/2014/main" id="{FE66B79D-3090-B70E-2DA7-8C0EA2A258DD}"/>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Rounded Rectangle 23">
              <a:extLst>
                <a:ext uri="{FF2B5EF4-FFF2-40B4-BE49-F238E27FC236}">
                  <a16:creationId xmlns:a16="http://schemas.microsoft.com/office/drawing/2014/main" id="{37756D39-80BA-5B5E-ABAD-2E91C45BC78F}"/>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56" name="Group 160">
            <a:extLst>
              <a:ext uri="{FF2B5EF4-FFF2-40B4-BE49-F238E27FC236}">
                <a16:creationId xmlns:a16="http://schemas.microsoft.com/office/drawing/2014/main" id="{905D85CA-4B7D-5D08-305F-B65ECF36285E}"/>
              </a:ext>
            </a:extLst>
          </p:cNvPr>
          <p:cNvGrpSpPr>
            <a:grpSpLocks noChangeAspect="1"/>
          </p:cNvGrpSpPr>
          <p:nvPr/>
        </p:nvGrpSpPr>
        <p:grpSpPr>
          <a:xfrm>
            <a:off x="4667223" y="847630"/>
            <a:ext cx="544095" cy="365230"/>
            <a:chOff x="4422841" y="1986772"/>
            <a:chExt cx="3578159" cy="2401883"/>
          </a:xfrm>
          <a:solidFill>
            <a:srgbClr val="00C5C0"/>
          </a:solidFill>
        </p:grpSpPr>
        <p:sp>
          <p:nvSpPr>
            <p:cNvPr id="57" name="Oval 161">
              <a:extLst>
                <a:ext uri="{FF2B5EF4-FFF2-40B4-BE49-F238E27FC236}">
                  <a16:creationId xmlns:a16="http://schemas.microsoft.com/office/drawing/2014/main" id="{7228A176-6250-E718-CAD4-27022C43BB53}"/>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
              <a:extLst>
                <a:ext uri="{FF2B5EF4-FFF2-40B4-BE49-F238E27FC236}">
                  <a16:creationId xmlns:a16="http://schemas.microsoft.com/office/drawing/2014/main" id="{2E4F42D4-D91E-50F7-0CF7-97F37CDF5D46}"/>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
              <a:extLst>
                <a:ext uri="{FF2B5EF4-FFF2-40B4-BE49-F238E27FC236}">
                  <a16:creationId xmlns:a16="http://schemas.microsoft.com/office/drawing/2014/main" id="{B4291EF8-7D9E-7302-BACF-0A26AA9D9157}"/>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16">
              <a:extLst>
                <a:ext uri="{FF2B5EF4-FFF2-40B4-BE49-F238E27FC236}">
                  <a16:creationId xmlns:a16="http://schemas.microsoft.com/office/drawing/2014/main" id="{54FC44F1-6238-7345-28CB-B7F98D34813A}"/>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1" name="Oval 16">
              <a:extLst>
                <a:ext uri="{FF2B5EF4-FFF2-40B4-BE49-F238E27FC236}">
                  <a16:creationId xmlns:a16="http://schemas.microsoft.com/office/drawing/2014/main" id="{5895A6B1-C8DD-D33F-D658-476627D2FA77}"/>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2" name="Oval 16">
              <a:extLst>
                <a:ext uri="{FF2B5EF4-FFF2-40B4-BE49-F238E27FC236}">
                  <a16:creationId xmlns:a16="http://schemas.microsoft.com/office/drawing/2014/main" id="{5987A70C-BBFE-2DBE-7A74-E19B92E224C0}"/>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3" name="Rounded Rectangle 23">
              <a:extLst>
                <a:ext uri="{FF2B5EF4-FFF2-40B4-BE49-F238E27FC236}">
                  <a16:creationId xmlns:a16="http://schemas.microsoft.com/office/drawing/2014/main" id="{AFEB437E-ACD3-196B-5407-B961C66C7745}"/>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4" name="Group 168">
            <a:extLst>
              <a:ext uri="{FF2B5EF4-FFF2-40B4-BE49-F238E27FC236}">
                <a16:creationId xmlns:a16="http://schemas.microsoft.com/office/drawing/2014/main" id="{796A111F-B563-2032-2832-7FF75941B609}"/>
              </a:ext>
            </a:extLst>
          </p:cNvPr>
          <p:cNvGrpSpPr>
            <a:grpSpLocks noChangeAspect="1"/>
          </p:cNvGrpSpPr>
          <p:nvPr/>
        </p:nvGrpSpPr>
        <p:grpSpPr>
          <a:xfrm>
            <a:off x="10476628" y="1502147"/>
            <a:ext cx="507308" cy="340537"/>
            <a:chOff x="4422841" y="1986772"/>
            <a:chExt cx="3578159" cy="2401883"/>
          </a:xfrm>
          <a:solidFill>
            <a:schemeClr val="tx1"/>
          </a:solidFill>
        </p:grpSpPr>
        <p:sp>
          <p:nvSpPr>
            <p:cNvPr id="65" name="Oval 169">
              <a:extLst>
                <a:ext uri="{FF2B5EF4-FFF2-40B4-BE49-F238E27FC236}">
                  <a16:creationId xmlns:a16="http://schemas.microsoft.com/office/drawing/2014/main" id="{0F46BDE6-CDB6-6E41-0BF7-C216F8510A7F}"/>
                </a:ext>
              </a:extLst>
            </p:cNvPr>
            <p:cNvSpPr/>
            <p:nvPr/>
          </p:nvSpPr>
          <p:spPr>
            <a:xfrm rot="335634">
              <a:off x="4422841" y="2809539"/>
              <a:ext cx="3578159" cy="1579116"/>
            </a:xfrm>
            <a:prstGeom prst="ellipse">
              <a:avLst/>
            </a:pr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5">
              <a:extLst>
                <a:ext uri="{FF2B5EF4-FFF2-40B4-BE49-F238E27FC236}">
                  <a16:creationId xmlns:a16="http://schemas.microsoft.com/office/drawing/2014/main" id="{66688119-291D-066E-D10B-8D3B5EF7EF39}"/>
                </a:ext>
              </a:extLst>
            </p:cNvPr>
            <p:cNvSpPr/>
            <p:nvPr/>
          </p:nvSpPr>
          <p:spPr>
            <a:xfrm rot="335634">
              <a:off x="5032279" y="1986772"/>
              <a:ext cx="2332172" cy="1791188"/>
            </a:xfrm>
            <a:custGeom>
              <a:avLst/>
              <a:gdLst>
                <a:gd name="connsiteX0" fmla="*/ 0 w 2678264"/>
                <a:gd name="connsiteY0" fmla="*/ 971686 h 1943371"/>
                <a:gd name="connsiteX1" fmla="*/ 1339132 w 2678264"/>
                <a:gd name="connsiteY1" fmla="*/ 0 h 1943371"/>
                <a:gd name="connsiteX2" fmla="*/ 2678264 w 2678264"/>
                <a:gd name="connsiteY2" fmla="*/ 971686 h 1943371"/>
                <a:gd name="connsiteX3" fmla="*/ 1339132 w 2678264"/>
                <a:gd name="connsiteY3" fmla="*/ 1943372 h 1943371"/>
                <a:gd name="connsiteX4" fmla="*/ 0 w 2678264"/>
                <a:gd name="connsiteY4" fmla="*/ 971686 h 1943371"/>
                <a:gd name="connsiteX0" fmla="*/ 0 w 2773343"/>
                <a:gd name="connsiteY0" fmla="*/ 981002 h 1943380"/>
                <a:gd name="connsiteX1" fmla="*/ 1434211 w 2773343"/>
                <a:gd name="connsiteY1" fmla="*/ 4 h 1943380"/>
                <a:gd name="connsiteX2" fmla="*/ 2773343 w 2773343"/>
                <a:gd name="connsiteY2" fmla="*/ 971690 h 1943380"/>
                <a:gd name="connsiteX3" fmla="*/ 1434211 w 2773343"/>
                <a:gd name="connsiteY3" fmla="*/ 1943376 h 1943380"/>
                <a:gd name="connsiteX4" fmla="*/ 0 w 2773343"/>
                <a:gd name="connsiteY4" fmla="*/ 981002 h 1943380"/>
                <a:gd name="connsiteX0" fmla="*/ 230 w 2773573"/>
                <a:gd name="connsiteY0" fmla="*/ 1306706 h 2269083"/>
                <a:gd name="connsiteX1" fmla="*/ 1539670 w 2773573"/>
                <a:gd name="connsiteY1" fmla="*/ 2 h 2269083"/>
                <a:gd name="connsiteX2" fmla="*/ 2773573 w 2773573"/>
                <a:gd name="connsiteY2" fmla="*/ 1297394 h 2269083"/>
                <a:gd name="connsiteX3" fmla="*/ 1434441 w 2773573"/>
                <a:gd name="connsiteY3" fmla="*/ 2269080 h 2269083"/>
                <a:gd name="connsiteX4" fmla="*/ 230 w 2773573"/>
                <a:gd name="connsiteY4" fmla="*/ 1306706 h 2269083"/>
                <a:gd name="connsiteX0" fmla="*/ 26504 w 2799847"/>
                <a:gd name="connsiteY0" fmla="*/ 1328426 h 2290803"/>
                <a:gd name="connsiteX1" fmla="*/ 606360 w 2799847"/>
                <a:gd name="connsiteY1" fmla="*/ 565067 h 2290803"/>
                <a:gd name="connsiteX2" fmla="*/ 1565944 w 2799847"/>
                <a:gd name="connsiteY2" fmla="*/ 21722 h 2290803"/>
                <a:gd name="connsiteX3" fmla="*/ 2799847 w 2799847"/>
                <a:gd name="connsiteY3" fmla="*/ 1319114 h 2290803"/>
                <a:gd name="connsiteX4" fmla="*/ 1460715 w 2799847"/>
                <a:gd name="connsiteY4" fmla="*/ 2290800 h 2290803"/>
                <a:gd name="connsiteX5" fmla="*/ 26504 w 2799847"/>
                <a:gd name="connsiteY5" fmla="*/ 1328426 h 2290803"/>
                <a:gd name="connsiteX0" fmla="*/ 119670 w 2893013"/>
                <a:gd name="connsiteY0" fmla="*/ 1351233 h 2313609"/>
                <a:gd name="connsiteX1" fmla="*/ 255844 w 2893013"/>
                <a:gd name="connsiteY1" fmla="*/ 398208 h 2313609"/>
                <a:gd name="connsiteX2" fmla="*/ 1659110 w 2893013"/>
                <a:gd name="connsiteY2" fmla="*/ 44529 h 2313609"/>
                <a:gd name="connsiteX3" fmla="*/ 2893013 w 2893013"/>
                <a:gd name="connsiteY3" fmla="*/ 1341921 h 2313609"/>
                <a:gd name="connsiteX4" fmla="*/ 1553881 w 2893013"/>
                <a:gd name="connsiteY4" fmla="*/ 2313607 h 2313609"/>
                <a:gd name="connsiteX5" fmla="*/ 119670 w 2893013"/>
                <a:gd name="connsiteY5" fmla="*/ 1351233 h 2313609"/>
                <a:gd name="connsiteX0" fmla="*/ 119670 w 2893013"/>
                <a:gd name="connsiteY0" fmla="*/ 1253926 h 2216302"/>
                <a:gd name="connsiteX1" fmla="*/ 255844 w 2893013"/>
                <a:gd name="connsiteY1" fmla="*/ 300901 h 2216302"/>
                <a:gd name="connsiteX2" fmla="*/ 2054062 w 2893013"/>
                <a:gd name="connsiteY2" fmla="*/ 59383 h 2216302"/>
                <a:gd name="connsiteX3" fmla="*/ 2893013 w 2893013"/>
                <a:gd name="connsiteY3" fmla="*/ 1244614 h 2216302"/>
                <a:gd name="connsiteX4" fmla="*/ 1553881 w 2893013"/>
                <a:gd name="connsiteY4" fmla="*/ 2216300 h 2216302"/>
                <a:gd name="connsiteX5" fmla="*/ 119670 w 2893013"/>
                <a:gd name="connsiteY5" fmla="*/ 1253926 h 2216302"/>
                <a:gd name="connsiteX0" fmla="*/ 94184 w 2867527"/>
                <a:gd name="connsiteY0" fmla="*/ 1253926 h 2216302"/>
                <a:gd name="connsiteX1" fmla="*/ 230358 w 2867527"/>
                <a:gd name="connsiteY1" fmla="*/ 300901 h 2216302"/>
                <a:gd name="connsiteX2" fmla="*/ 2028576 w 2867527"/>
                <a:gd name="connsiteY2" fmla="*/ 59383 h 2216302"/>
                <a:gd name="connsiteX3" fmla="*/ 2867527 w 2867527"/>
                <a:gd name="connsiteY3" fmla="*/ 1244614 h 2216302"/>
                <a:gd name="connsiteX4" fmla="*/ 1528395 w 2867527"/>
                <a:gd name="connsiteY4" fmla="*/ 2216300 h 2216302"/>
                <a:gd name="connsiteX5" fmla="*/ 94184 w 2867527"/>
                <a:gd name="connsiteY5" fmla="*/ 1253926 h 2216302"/>
                <a:gd name="connsiteX0" fmla="*/ 11211 w 2784554"/>
                <a:gd name="connsiteY0" fmla="*/ 1253926 h 2216302"/>
                <a:gd name="connsiteX1" fmla="*/ 147385 w 2784554"/>
                <a:gd name="connsiteY1" fmla="*/ 300901 h 2216302"/>
                <a:gd name="connsiteX2" fmla="*/ 1945603 w 2784554"/>
                <a:gd name="connsiteY2" fmla="*/ 59383 h 2216302"/>
                <a:gd name="connsiteX3" fmla="*/ 2784554 w 2784554"/>
                <a:gd name="connsiteY3" fmla="*/ 1244614 h 2216302"/>
                <a:gd name="connsiteX4" fmla="*/ 1445422 w 2784554"/>
                <a:gd name="connsiteY4" fmla="*/ 2216300 h 2216302"/>
                <a:gd name="connsiteX5" fmla="*/ 11211 w 2784554"/>
                <a:gd name="connsiteY5" fmla="*/ 1253926 h 2216302"/>
                <a:gd name="connsiteX0" fmla="*/ 11211 w 2784554"/>
                <a:gd name="connsiteY0" fmla="*/ 1221827 h 2184203"/>
                <a:gd name="connsiteX1" fmla="*/ 147385 w 2784554"/>
                <a:gd name="connsiteY1" fmla="*/ 268802 h 2184203"/>
                <a:gd name="connsiteX2" fmla="*/ 1945603 w 2784554"/>
                <a:gd name="connsiteY2" fmla="*/ 27284 h 2184203"/>
                <a:gd name="connsiteX3" fmla="*/ 2784554 w 2784554"/>
                <a:gd name="connsiteY3" fmla="*/ 1212515 h 2184203"/>
                <a:gd name="connsiteX4" fmla="*/ 1445422 w 2784554"/>
                <a:gd name="connsiteY4" fmla="*/ 2184201 h 2184203"/>
                <a:gd name="connsiteX5" fmla="*/ 11211 w 2784554"/>
                <a:gd name="connsiteY5" fmla="*/ 1221827 h 2184203"/>
                <a:gd name="connsiteX0" fmla="*/ 11211 w 2784554"/>
                <a:gd name="connsiteY0" fmla="*/ 1228993 h 2191369"/>
                <a:gd name="connsiteX1" fmla="*/ 147385 w 2784554"/>
                <a:gd name="connsiteY1" fmla="*/ 275968 h 2191369"/>
                <a:gd name="connsiteX2" fmla="*/ 1945603 w 2784554"/>
                <a:gd name="connsiteY2" fmla="*/ 34450 h 2191369"/>
                <a:gd name="connsiteX3" fmla="*/ 2784554 w 2784554"/>
                <a:gd name="connsiteY3" fmla="*/ 1219681 h 2191369"/>
                <a:gd name="connsiteX4" fmla="*/ 1445422 w 2784554"/>
                <a:gd name="connsiteY4" fmla="*/ 2191367 h 2191369"/>
                <a:gd name="connsiteX5" fmla="*/ 11211 w 2784554"/>
                <a:gd name="connsiteY5" fmla="*/ 1228993 h 2191369"/>
                <a:gd name="connsiteX0" fmla="*/ 11211 w 2784554"/>
                <a:gd name="connsiteY0" fmla="*/ 1321572 h 2283948"/>
                <a:gd name="connsiteX1" fmla="*/ 147385 w 2784554"/>
                <a:gd name="connsiteY1" fmla="*/ 368547 h 2283948"/>
                <a:gd name="connsiteX2" fmla="*/ 1945603 w 2784554"/>
                <a:gd name="connsiteY2" fmla="*/ 127029 h 2283948"/>
                <a:gd name="connsiteX3" fmla="*/ 2784554 w 2784554"/>
                <a:gd name="connsiteY3" fmla="*/ 1312260 h 2283948"/>
                <a:gd name="connsiteX4" fmla="*/ 1445422 w 2784554"/>
                <a:gd name="connsiteY4" fmla="*/ 2283946 h 2283948"/>
                <a:gd name="connsiteX5" fmla="*/ 11211 w 2784554"/>
                <a:gd name="connsiteY5" fmla="*/ 1321572 h 2283948"/>
                <a:gd name="connsiteX0" fmla="*/ 11211 w 2784865"/>
                <a:gd name="connsiteY0" fmla="*/ 1321572 h 2283948"/>
                <a:gd name="connsiteX1" fmla="*/ 147385 w 2784865"/>
                <a:gd name="connsiteY1" fmla="*/ 368547 h 2283948"/>
                <a:gd name="connsiteX2" fmla="*/ 1945603 w 2784865"/>
                <a:gd name="connsiteY2" fmla="*/ 127029 h 2283948"/>
                <a:gd name="connsiteX3" fmla="*/ 2784554 w 2784865"/>
                <a:gd name="connsiteY3" fmla="*/ 1312260 h 2283948"/>
                <a:gd name="connsiteX4" fmla="*/ 1445422 w 2784865"/>
                <a:gd name="connsiteY4" fmla="*/ 2283946 h 2283948"/>
                <a:gd name="connsiteX5" fmla="*/ 11211 w 2784865"/>
                <a:gd name="connsiteY5" fmla="*/ 1321572 h 2283948"/>
                <a:gd name="connsiteX0" fmla="*/ 11211 w 2786425"/>
                <a:gd name="connsiteY0" fmla="*/ 1321572 h 2283948"/>
                <a:gd name="connsiteX1" fmla="*/ 147385 w 2786425"/>
                <a:gd name="connsiteY1" fmla="*/ 368547 h 2283948"/>
                <a:gd name="connsiteX2" fmla="*/ 1945603 w 2786425"/>
                <a:gd name="connsiteY2" fmla="*/ 127029 h 2283948"/>
                <a:gd name="connsiteX3" fmla="*/ 2784554 w 2786425"/>
                <a:gd name="connsiteY3" fmla="*/ 1312260 h 2283948"/>
                <a:gd name="connsiteX4" fmla="*/ 1445422 w 2786425"/>
                <a:gd name="connsiteY4" fmla="*/ 2283946 h 2283948"/>
                <a:gd name="connsiteX5" fmla="*/ 11211 w 2786425"/>
                <a:gd name="connsiteY5" fmla="*/ 1321572 h 2283948"/>
                <a:gd name="connsiteX0" fmla="*/ 11211 w 2786425"/>
                <a:gd name="connsiteY0" fmla="*/ 1270801 h 2233177"/>
                <a:gd name="connsiteX1" fmla="*/ 147385 w 2786425"/>
                <a:gd name="connsiteY1" fmla="*/ 317776 h 2233177"/>
                <a:gd name="connsiteX2" fmla="*/ 1945603 w 2786425"/>
                <a:gd name="connsiteY2" fmla="*/ 76258 h 2233177"/>
                <a:gd name="connsiteX3" fmla="*/ 2784554 w 2786425"/>
                <a:gd name="connsiteY3" fmla="*/ 1261489 h 2233177"/>
                <a:gd name="connsiteX4" fmla="*/ 1445422 w 2786425"/>
                <a:gd name="connsiteY4" fmla="*/ 2233175 h 2233177"/>
                <a:gd name="connsiteX5" fmla="*/ 11211 w 2786425"/>
                <a:gd name="connsiteY5" fmla="*/ 1270801 h 2233177"/>
                <a:gd name="connsiteX0" fmla="*/ 11211 w 2786272"/>
                <a:gd name="connsiteY0" fmla="*/ 1270801 h 2252149"/>
                <a:gd name="connsiteX1" fmla="*/ 147385 w 2786272"/>
                <a:gd name="connsiteY1" fmla="*/ 317776 h 2252149"/>
                <a:gd name="connsiteX2" fmla="*/ 1945603 w 2786272"/>
                <a:gd name="connsiteY2" fmla="*/ 76258 h 2252149"/>
                <a:gd name="connsiteX3" fmla="*/ 2784554 w 2786272"/>
                <a:gd name="connsiteY3" fmla="*/ 1261489 h 2252149"/>
                <a:gd name="connsiteX4" fmla="*/ 1445422 w 2786272"/>
                <a:gd name="connsiteY4" fmla="*/ 2233175 h 2252149"/>
                <a:gd name="connsiteX5" fmla="*/ 531283 w 2786272"/>
                <a:gd name="connsiteY5" fmla="*/ 1857177 h 2252149"/>
                <a:gd name="connsiteX6" fmla="*/ 11211 w 2786272"/>
                <a:gd name="connsiteY6" fmla="*/ 1270801 h 2252149"/>
                <a:gd name="connsiteX0" fmla="*/ 104493 w 2879704"/>
                <a:gd name="connsiteY0" fmla="*/ 1270801 h 2265270"/>
                <a:gd name="connsiteX1" fmla="*/ 240667 w 2879704"/>
                <a:gd name="connsiteY1" fmla="*/ 317776 h 2265270"/>
                <a:gd name="connsiteX2" fmla="*/ 2038885 w 2879704"/>
                <a:gd name="connsiteY2" fmla="*/ 76258 h 2265270"/>
                <a:gd name="connsiteX3" fmla="*/ 2877836 w 2879704"/>
                <a:gd name="connsiteY3" fmla="*/ 1261489 h 2265270"/>
                <a:gd name="connsiteX4" fmla="*/ 1538704 w 2879704"/>
                <a:gd name="connsiteY4" fmla="*/ 2233175 h 2265270"/>
                <a:gd name="connsiteX5" fmla="*/ 113741 w 2879704"/>
                <a:gd name="connsiteY5" fmla="*/ 1962059 h 2265270"/>
                <a:gd name="connsiteX6" fmla="*/ 104493 w 2879704"/>
                <a:gd name="connsiteY6" fmla="*/ 1270801 h 2265270"/>
                <a:gd name="connsiteX0" fmla="*/ 104493 w 2888399"/>
                <a:gd name="connsiteY0" fmla="*/ 1270801 h 2239748"/>
                <a:gd name="connsiteX1" fmla="*/ 240667 w 2888399"/>
                <a:gd name="connsiteY1" fmla="*/ 317776 h 2239748"/>
                <a:gd name="connsiteX2" fmla="*/ 2038885 w 2888399"/>
                <a:gd name="connsiteY2" fmla="*/ 76258 h 2239748"/>
                <a:gd name="connsiteX3" fmla="*/ 2877836 w 2888399"/>
                <a:gd name="connsiteY3" fmla="*/ 1261489 h 2239748"/>
                <a:gd name="connsiteX4" fmla="*/ 1549626 w 2888399"/>
                <a:gd name="connsiteY4" fmla="*/ 2204680 h 2239748"/>
                <a:gd name="connsiteX5" fmla="*/ 113741 w 2888399"/>
                <a:gd name="connsiteY5" fmla="*/ 1962059 h 2239748"/>
                <a:gd name="connsiteX6" fmla="*/ 104493 w 2888399"/>
                <a:gd name="connsiteY6" fmla="*/ 1270801 h 2239748"/>
                <a:gd name="connsiteX0" fmla="*/ 104493 w 2903735"/>
                <a:gd name="connsiteY0" fmla="*/ 1247153 h 2196585"/>
                <a:gd name="connsiteX1" fmla="*/ 240667 w 2903735"/>
                <a:gd name="connsiteY1" fmla="*/ 294128 h 2196585"/>
                <a:gd name="connsiteX2" fmla="*/ 2038885 w 2903735"/>
                <a:gd name="connsiteY2" fmla="*/ 52610 h 2196585"/>
                <a:gd name="connsiteX3" fmla="*/ 2894852 w 2903735"/>
                <a:gd name="connsiteY3" fmla="*/ 1551576 h 2196585"/>
                <a:gd name="connsiteX4" fmla="*/ 1549626 w 2903735"/>
                <a:gd name="connsiteY4" fmla="*/ 2181032 h 2196585"/>
                <a:gd name="connsiteX5" fmla="*/ 113741 w 2903735"/>
                <a:gd name="connsiteY5" fmla="*/ 1938411 h 2196585"/>
                <a:gd name="connsiteX6" fmla="*/ 104493 w 2903735"/>
                <a:gd name="connsiteY6" fmla="*/ 1247153 h 2196585"/>
                <a:gd name="connsiteX0" fmla="*/ 104493 w 3344467"/>
                <a:gd name="connsiteY0" fmla="*/ 1242105 h 2196547"/>
                <a:gd name="connsiteX1" fmla="*/ 240667 w 3344467"/>
                <a:gd name="connsiteY1" fmla="*/ 289080 h 2196547"/>
                <a:gd name="connsiteX2" fmla="*/ 2038885 w 3344467"/>
                <a:gd name="connsiteY2" fmla="*/ 47562 h 2196547"/>
                <a:gd name="connsiteX3" fmla="*/ 3339093 w 3344467"/>
                <a:gd name="connsiteY3" fmla="*/ 1461879 h 2196547"/>
                <a:gd name="connsiteX4" fmla="*/ 1549626 w 3344467"/>
                <a:gd name="connsiteY4" fmla="*/ 2175984 h 2196547"/>
                <a:gd name="connsiteX5" fmla="*/ 113741 w 3344467"/>
                <a:gd name="connsiteY5" fmla="*/ 1933363 h 2196547"/>
                <a:gd name="connsiteX6" fmla="*/ 104493 w 3344467"/>
                <a:gd name="connsiteY6" fmla="*/ 1242105 h 2196547"/>
                <a:gd name="connsiteX0" fmla="*/ 104493 w 2942671"/>
                <a:gd name="connsiteY0" fmla="*/ 1246096 h 2196547"/>
                <a:gd name="connsiteX1" fmla="*/ 240667 w 2942671"/>
                <a:gd name="connsiteY1" fmla="*/ 293071 h 2196547"/>
                <a:gd name="connsiteX2" fmla="*/ 2038885 w 2942671"/>
                <a:gd name="connsiteY2" fmla="*/ 51553 h 2196547"/>
                <a:gd name="connsiteX3" fmla="*/ 2934271 w 2942671"/>
                <a:gd name="connsiteY3" fmla="*/ 1532945 h 2196547"/>
                <a:gd name="connsiteX4" fmla="*/ 1549626 w 2942671"/>
                <a:gd name="connsiteY4" fmla="*/ 2179975 h 2196547"/>
                <a:gd name="connsiteX5" fmla="*/ 113741 w 2942671"/>
                <a:gd name="connsiteY5" fmla="*/ 1937354 h 2196547"/>
                <a:gd name="connsiteX6" fmla="*/ 104493 w 2942671"/>
                <a:gd name="connsiteY6" fmla="*/ 1246096 h 2196547"/>
                <a:gd name="connsiteX0" fmla="*/ 43543 w 2881721"/>
                <a:gd name="connsiteY0" fmla="*/ 1246096 h 2195610"/>
                <a:gd name="connsiteX1" fmla="*/ 179717 w 2881721"/>
                <a:gd name="connsiteY1" fmla="*/ 293071 h 2195610"/>
                <a:gd name="connsiteX2" fmla="*/ 1977935 w 2881721"/>
                <a:gd name="connsiteY2" fmla="*/ 51553 h 2195610"/>
                <a:gd name="connsiteX3" fmla="*/ 2873321 w 2881721"/>
                <a:gd name="connsiteY3" fmla="*/ 1532945 h 2195610"/>
                <a:gd name="connsiteX4" fmla="*/ 1488676 w 2881721"/>
                <a:gd name="connsiteY4" fmla="*/ 2179975 h 2195610"/>
                <a:gd name="connsiteX5" fmla="*/ 52791 w 2881721"/>
                <a:gd name="connsiteY5" fmla="*/ 1937354 h 2195610"/>
                <a:gd name="connsiteX6" fmla="*/ 43543 w 2881721"/>
                <a:gd name="connsiteY6" fmla="*/ 1246096 h 2195610"/>
                <a:gd name="connsiteX0" fmla="*/ 142661 w 2971591"/>
                <a:gd name="connsiteY0" fmla="*/ 1984889 h 2264495"/>
                <a:gd name="connsiteX1" fmla="*/ 269587 w 2971591"/>
                <a:gd name="connsiteY1" fmla="*/ 340606 h 2264495"/>
                <a:gd name="connsiteX2" fmla="*/ 2067805 w 2971591"/>
                <a:gd name="connsiteY2" fmla="*/ 99088 h 2264495"/>
                <a:gd name="connsiteX3" fmla="*/ 2963191 w 2971591"/>
                <a:gd name="connsiteY3" fmla="*/ 1580480 h 2264495"/>
                <a:gd name="connsiteX4" fmla="*/ 1578546 w 2971591"/>
                <a:gd name="connsiteY4" fmla="*/ 2227510 h 2264495"/>
                <a:gd name="connsiteX5" fmla="*/ 142661 w 2971591"/>
                <a:gd name="connsiteY5" fmla="*/ 1984889 h 2264495"/>
                <a:gd name="connsiteX0" fmla="*/ 142661 w 2971591"/>
                <a:gd name="connsiteY0" fmla="*/ 1932676 h 2212282"/>
                <a:gd name="connsiteX1" fmla="*/ 269587 w 2971591"/>
                <a:gd name="connsiteY1" fmla="*/ 288393 h 2212282"/>
                <a:gd name="connsiteX2" fmla="*/ 2067805 w 2971591"/>
                <a:gd name="connsiteY2" fmla="*/ 46875 h 2212282"/>
                <a:gd name="connsiteX3" fmla="*/ 2963191 w 2971591"/>
                <a:gd name="connsiteY3" fmla="*/ 1528267 h 2212282"/>
                <a:gd name="connsiteX4" fmla="*/ 1578546 w 2971591"/>
                <a:gd name="connsiteY4" fmla="*/ 2175297 h 2212282"/>
                <a:gd name="connsiteX5" fmla="*/ 142661 w 2971591"/>
                <a:gd name="connsiteY5" fmla="*/ 1932676 h 2212282"/>
                <a:gd name="connsiteX0" fmla="*/ 93523 w 2922453"/>
                <a:gd name="connsiteY0" fmla="*/ 1932676 h 2212282"/>
                <a:gd name="connsiteX1" fmla="*/ 220449 w 2922453"/>
                <a:gd name="connsiteY1" fmla="*/ 288393 h 2212282"/>
                <a:gd name="connsiteX2" fmla="*/ 2018667 w 2922453"/>
                <a:gd name="connsiteY2" fmla="*/ 46875 h 2212282"/>
                <a:gd name="connsiteX3" fmla="*/ 2914053 w 2922453"/>
                <a:gd name="connsiteY3" fmla="*/ 1528267 h 2212282"/>
                <a:gd name="connsiteX4" fmla="*/ 1529408 w 2922453"/>
                <a:gd name="connsiteY4" fmla="*/ 2175297 h 2212282"/>
                <a:gd name="connsiteX5" fmla="*/ 93523 w 2922453"/>
                <a:gd name="connsiteY5" fmla="*/ 1932676 h 2212282"/>
                <a:gd name="connsiteX0" fmla="*/ 86915 w 2915845"/>
                <a:gd name="connsiteY0" fmla="*/ 1932676 h 2212282"/>
                <a:gd name="connsiteX1" fmla="*/ 213841 w 2915845"/>
                <a:gd name="connsiteY1" fmla="*/ 288393 h 2212282"/>
                <a:gd name="connsiteX2" fmla="*/ 2012059 w 2915845"/>
                <a:gd name="connsiteY2" fmla="*/ 46875 h 2212282"/>
                <a:gd name="connsiteX3" fmla="*/ 2907445 w 2915845"/>
                <a:gd name="connsiteY3" fmla="*/ 1528267 h 2212282"/>
                <a:gd name="connsiteX4" fmla="*/ 1522800 w 2915845"/>
                <a:gd name="connsiteY4" fmla="*/ 2175297 h 2212282"/>
                <a:gd name="connsiteX5" fmla="*/ 86915 w 2915845"/>
                <a:gd name="connsiteY5" fmla="*/ 1932676 h 2212282"/>
                <a:gd name="connsiteX0" fmla="*/ 40478 w 2869408"/>
                <a:gd name="connsiteY0" fmla="*/ 1932676 h 2195295"/>
                <a:gd name="connsiteX1" fmla="*/ 167404 w 2869408"/>
                <a:gd name="connsiteY1" fmla="*/ 288393 h 2195295"/>
                <a:gd name="connsiteX2" fmla="*/ 1965622 w 2869408"/>
                <a:gd name="connsiteY2" fmla="*/ 46875 h 2195295"/>
                <a:gd name="connsiteX3" fmla="*/ 2861008 w 2869408"/>
                <a:gd name="connsiteY3" fmla="*/ 1528267 h 2195295"/>
                <a:gd name="connsiteX4" fmla="*/ 1476363 w 2869408"/>
                <a:gd name="connsiteY4" fmla="*/ 2175297 h 2195295"/>
                <a:gd name="connsiteX5" fmla="*/ 40478 w 2869408"/>
                <a:gd name="connsiteY5" fmla="*/ 1932676 h 2195295"/>
                <a:gd name="connsiteX0" fmla="*/ 40478 w 2870662"/>
                <a:gd name="connsiteY0" fmla="*/ 1979903 h 2242522"/>
                <a:gd name="connsiteX1" fmla="*/ 167404 w 2870662"/>
                <a:gd name="connsiteY1" fmla="*/ 335620 h 2242522"/>
                <a:gd name="connsiteX2" fmla="*/ 1965622 w 2870662"/>
                <a:gd name="connsiteY2" fmla="*/ 94102 h 2242522"/>
                <a:gd name="connsiteX3" fmla="*/ 2861008 w 2870662"/>
                <a:gd name="connsiteY3" fmla="*/ 1575494 h 2242522"/>
                <a:gd name="connsiteX4" fmla="*/ 1476363 w 2870662"/>
                <a:gd name="connsiteY4" fmla="*/ 2222524 h 2242522"/>
                <a:gd name="connsiteX5" fmla="*/ 40478 w 2870662"/>
                <a:gd name="connsiteY5" fmla="*/ 1979903 h 2242522"/>
                <a:gd name="connsiteX0" fmla="*/ 40478 w 2870662"/>
                <a:gd name="connsiteY0" fmla="*/ 1994491 h 2257110"/>
                <a:gd name="connsiteX1" fmla="*/ 167404 w 2870662"/>
                <a:gd name="connsiteY1" fmla="*/ 350208 h 2257110"/>
                <a:gd name="connsiteX2" fmla="*/ 1965622 w 2870662"/>
                <a:gd name="connsiteY2" fmla="*/ 108690 h 2257110"/>
                <a:gd name="connsiteX3" fmla="*/ 2861008 w 2870662"/>
                <a:gd name="connsiteY3" fmla="*/ 1590082 h 2257110"/>
                <a:gd name="connsiteX4" fmla="*/ 1476363 w 2870662"/>
                <a:gd name="connsiteY4" fmla="*/ 2237112 h 2257110"/>
                <a:gd name="connsiteX5" fmla="*/ 40478 w 2870662"/>
                <a:gd name="connsiteY5" fmla="*/ 1994491 h 2257110"/>
                <a:gd name="connsiteX0" fmla="*/ 40478 w 2870137"/>
                <a:gd name="connsiteY0" fmla="*/ 1941743 h 2204362"/>
                <a:gd name="connsiteX1" fmla="*/ 167404 w 2870137"/>
                <a:gd name="connsiteY1" fmla="*/ 297460 h 2204362"/>
                <a:gd name="connsiteX2" fmla="*/ 1965622 w 2870137"/>
                <a:gd name="connsiteY2" fmla="*/ 55942 h 2204362"/>
                <a:gd name="connsiteX3" fmla="*/ 2861008 w 2870137"/>
                <a:gd name="connsiteY3" fmla="*/ 1537334 h 2204362"/>
                <a:gd name="connsiteX4" fmla="*/ 1476363 w 2870137"/>
                <a:gd name="connsiteY4" fmla="*/ 2184364 h 2204362"/>
                <a:gd name="connsiteX5" fmla="*/ 40478 w 2870137"/>
                <a:gd name="connsiteY5" fmla="*/ 1941743 h 220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0137" h="2204362">
                  <a:moveTo>
                    <a:pt x="40478" y="1941743"/>
                  </a:moveTo>
                  <a:cubicBezTo>
                    <a:pt x="-70629" y="1740192"/>
                    <a:pt x="72131" y="534812"/>
                    <a:pt x="167404" y="297460"/>
                  </a:cubicBezTo>
                  <a:cubicBezTo>
                    <a:pt x="1051372" y="266876"/>
                    <a:pt x="1466922" y="-147443"/>
                    <a:pt x="1965622" y="55942"/>
                  </a:cubicBezTo>
                  <a:cubicBezTo>
                    <a:pt x="2464322" y="259327"/>
                    <a:pt x="2942551" y="1182597"/>
                    <a:pt x="2861008" y="1537334"/>
                  </a:cubicBezTo>
                  <a:cubicBezTo>
                    <a:pt x="2779465" y="1892071"/>
                    <a:pt x="1946451" y="2116963"/>
                    <a:pt x="1476363" y="2184364"/>
                  </a:cubicBezTo>
                  <a:cubicBezTo>
                    <a:pt x="1006275" y="2251765"/>
                    <a:pt x="151585" y="2143294"/>
                    <a:pt x="40478" y="1941743"/>
                  </a:cubicBezTo>
                  <a:close/>
                </a:path>
              </a:pathLst>
            </a:custGeom>
            <a:grp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5">
              <a:extLst>
                <a:ext uri="{FF2B5EF4-FFF2-40B4-BE49-F238E27FC236}">
                  <a16:creationId xmlns:a16="http://schemas.microsoft.com/office/drawing/2014/main" id="{04028F51-F0CD-5681-4447-C84A1DB98CC8}"/>
                </a:ext>
              </a:extLst>
            </p:cNvPr>
            <p:cNvSpPr/>
            <p:nvPr/>
          </p:nvSpPr>
          <p:spPr>
            <a:xfrm rot="335634">
              <a:off x="4986880" y="2917558"/>
              <a:ext cx="2332510" cy="858205"/>
            </a:xfrm>
            <a:custGeom>
              <a:avLst/>
              <a:gdLst/>
              <a:ahLst/>
              <a:cxnLst/>
              <a:rect l="l" t="t" r="r" b="b"/>
              <a:pathLst>
                <a:path w="2870552" h="1056168">
                  <a:moveTo>
                    <a:pt x="2811148" y="0"/>
                  </a:moveTo>
                  <a:cubicBezTo>
                    <a:pt x="2864440" y="151214"/>
                    <a:pt x="2884183" y="287927"/>
                    <a:pt x="2860917" y="389140"/>
                  </a:cubicBezTo>
                  <a:cubicBezTo>
                    <a:pt x="2779374" y="743877"/>
                    <a:pt x="1946360" y="968769"/>
                    <a:pt x="1476272" y="1036170"/>
                  </a:cubicBezTo>
                  <a:cubicBezTo>
                    <a:pt x="1006184" y="1103571"/>
                    <a:pt x="151494" y="995100"/>
                    <a:pt x="40387" y="793549"/>
                  </a:cubicBezTo>
                  <a:cubicBezTo>
                    <a:pt x="6277" y="731672"/>
                    <a:pt x="-3906" y="575182"/>
                    <a:pt x="1270" y="381141"/>
                  </a:cubicBezTo>
                  <a:cubicBezTo>
                    <a:pt x="116601" y="581589"/>
                    <a:pt x="967176" y="689117"/>
                    <a:pt x="1435701" y="621940"/>
                  </a:cubicBezTo>
                  <a:cubicBezTo>
                    <a:pt x="1894320" y="556184"/>
                    <a:pt x="2698370" y="340527"/>
                    <a:pt x="2811148" y="0"/>
                  </a:cubicBezTo>
                  <a:close/>
                </a:path>
              </a:pathLst>
            </a:custGeom>
            <a:grp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16">
              <a:extLst>
                <a:ext uri="{FF2B5EF4-FFF2-40B4-BE49-F238E27FC236}">
                  <a16:creationId xmlns:a16="http://schemas.microsoft.com/office/drawing/2014/main" id="{4770F5F0-A2AD-5CBA-36DA-AE7E8576D932}"/>
                </a:ext>
              </a:extLst>
            </p:cNvPr>
            <p:cNvSpPr/>
            <p:nvPr/>
          </p:nvSpPr>
          <p:spPr>
            <a:xfrm rot="515554">
              <a:off x="5787017" y="2079191"/>
              <a:ext cx="1033762" cy="222569"/>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Lst>
              <a:ahLst/>
              <a:cxnLst>
                <a:cxn ang="0">
                  <a:pos x="connsiteX0" y="connsiteY0"/>
                </a:cxn>
                <a:cxn ang="0">
                  <a:pos x="connsiteX1" y="connsiteY1"/>
                </a:cxn>
                <a:cxn ang="0">
                  <a:pos x="connsiteX2" y="connsiteY2"/>
                </a:cxn>
              </a:cxnLst>
              <a:rect l="l" t="t" r="r" b="b"/>
              <a:pathLst>
                <a:path w="1289609" h="273911">
                  <a:moveTo>
                    <a:pt x="0" y="245554"/>
                  </a:moveTo>
                  <a:cubicBezTo>
                    <a:pt x="562797" y="-78338"/>
                    <a:pt x="1337840" y="-62494"/>
                    <a:pt x="1287254" y="180199"/>
                  </a:cubicBezTo>
                  <a:cubicBezTo>
                    <a:pt x="1236668" y="422892"/>
                    <a:pt x="758883" y="100220"/>
                    <a:pt x="0" y="245554"/>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9" name="Oval 16">
              <a:extLst>
                <a:ext uri="{FF2B5EF4-FFF2-40B4-BE49-F238E27FC236}">
                  <a16:creationId xmlns:a16="http://schemas.microsoft.com/office/drawing/2014/main" id="{E0A000B8-D4EE-2CEF-2975-8995731CBF96}"/>
                </a:ext>
              </a:extLst>
            </p:cNvPr>
            <p:cNvSpPr/>
            <p:nvPr/>
          </p:nvSpPr>
          <p:spPr>
            <a:xfrm rot="960000">
              <a:off x="5421160" y="2262311"/>
              <a:ext cx="1069215" cy="268617"/>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Lst>
              <a:ahLst/>
              <a:cxnLst>
                <a:cxn ang="0">
                  <a:pos x="connsiteX0" y="connsiteY0"/>
                </a:cxn>
                <a:cxn ang="0">
                  <a:pos x="connsiteX1" y="connsiteY1"/>
                </a:cxn>
                <a:cxn ang="0">
                  <a:pos x="connsiteX2" y="connsiteY2"/>
                </a:cxn>
              </a:cxnLst>
              <a:rect l="l" t="t" r="r" b="b"/>
              <a:pathLst>
                <a:path w="1315853" h="330580">
                  <a:moveTo>
                    <a:pt x="56" y="209258"/>
                  </a:moveTo>
                  <a:cubicBezTo>
                    <a:pt x="-10681" y="124356"/>
                    <a:pt x="1543604" y="-175551"/>
                    <a:pt x="1287310" y="143903"/>
                  </a:cubicBezTo>
                  <a:cubicBezTo>
                    <a:pt x="1031016" y="463357"/>
                    <a:pt x="10793" y="294160"/>
                    <a:pt x="56" y="209258"/>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0" name="Oval 16">
              <a:extLst>
                <a:ext uri="{FF2B5EF4-FFF2-40B4-BE49-F238E27FC236}">
                  <a16:creationId xmlns:a16="http://schemas.microsoft.com/office/drawing/2014/main" id="{8B8EB4F3-56DF-C295-D82E-7962209F2505}"/>
                </a:ext>
              </a:extLst>
            </p:cNvPr>
            <p:cNvSpPr/>
            <p:nvPr/>
          </p:nvSpPr>
          <p:spPr>
            <a:xfrm rot="1020000">
              <a:off x="5352350" y="2606406"/>
              <a:ext cx="1097700" cy="357521"/>
            </a:xfrm>
            <a:custGeom>
              <a:avLst/>
              <a:gdLst>
                <a:gd name="connsiteX0" fmla="*/ 0 w 1143000"/>
                <a:gd name="connsiteY0" fmla="*/ 152400 h 304800"/>
                <a:gd name="connsiteX1" fmla="*/ 571500 w 1143000"/>
                <a:gd name="connsiteY1" fmla="*/ 0 h 304800"/>
                <a:gd name="connsiteX2" fmla="*/ 1143000 w 1143000"/>
                <a:gd name="connsiteY2" fmla="*/ 152400 h 304800"/>
                <a:gd name="connsiteX3" fmla="*/ 571500 w 1143000"/>
                <a:gd name="connsiteY3" fmla="*/ 304800 h 304800"/>
                <a:gd name="connsiteX4" fmla="*/ 0 w 1143000"/>
                <a:gd name="connsiteY4" fmla="*/ 152400 h 304800"/>
                <a:gd name="connsiteX0" fmla="*/ 0 w 1158886"/>
                <a:gd name="connsiteY0" fmla="*/ 0 h 152400"/>
                <a:gd name="connsiteX1" fmla="*/ 1143000 w 1158886"/>
                <a:gd name="connsiteY1" fmla="*/ 0 h 152400"/>
                <a:gd name="connsiteX2" fmla="*/ 571500 w 1158886"/>
                <a:gd name="connsiteY2" fmla="*/ 152400 h 152400"/>
                <a:gd name="connsiteX3" fmla="*/ 0 w 1158886"/>
                <a:gd name="connsiteY3" fmla="*/ 0 h 152400"/>
                <a:gd name="connsiteX0" fmla="*/ 0 w 1148067"/>
                <a:gd name="connsiteY0" fmla="*/ 85919 h 239830"/>
                <a:gd name="connsiteX1" fmla="*/ 1143000 w 1148067"/>
                <a:gd name="connsiteY1" fmla="*/ 85919 h 239830"/>
                <a:gd name="connsiteX2" fmla="*/ 571500 w 1148067"/>
                <a:gd name="connsiteY2" fmla="*/ 238319 h 239830"/>
                <a:gd name="connsiteX3" fmla="*/ 0 w 1148067"/>
                <a:gd name="connsiteY3" fmla="*/ 85919 h 239830"/>
                <a:gd name="connsiteX0" fmla="*/ 0 w 1143000"/>
                <a:gd name="connsiteY0" fmla="*/ 85919 h 85919"/>
                <a:gd name="connsiteX1" fmla="*/ 1143000 w 1143000"/>
                <a:gd name="connsiteY1" fmla="*/ 85919 h 85919"/>
                <a:gd name="connsiteX2" fmla="*/ 0 w 1143000"/>
                <a:gd name="connsiteY2" fmla="*/ 85919 h 85919"/>
                <a:gd name="connsiteX0" fmla="*/ 0 w 1287254"/>
                <a:gd name="connsiteY0" fmla="*/ 65355 h 65355"/>
                <a:gd name="connsiteX1" fmla="*/ 1287254 w 1287254"/>
                <a:gd name="connsiteY1" fmla="*/ 0 h 65355"/>
                <a:gd name="connsiteX2" fmla="*/ 0 w 1287254"/>
                <a:gd name="connsiteY2" fmla="*/ 65355 h 65355"/>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66327 h 92759"/>
                <a:gd name="connsiteX1" fmla="*/ 1297464 w 1297464"/>
                <a:gd name="connsiteY1" fmla="*/ 972 h 92759"/>
                <a:gd name="connsiteX2" fmla="*/ 10210 w 1297464"/>
                <a:gd name="connsiteY2" fmla="*/ 66327 h 92759"/>
                <a:gd name="connsiteX0" fmla="*/ 10210 w 1297464"/>
                <a:gd name="connsiteY0" fmla="*/ 71840 h 98272"/>
                <a:gd name="connsiteX1" fmla="*/ 1297464 w 1297464"/>
                <a:gd name="connsiteY1" fmla="*/ 6485 h 98272"/>
                <a:gd name="connsiteX2" fmla="*/ 10210 w 1297464"/>
                <a:gd name="connsiteY2" fmla="*/ 71840 h 98272"/>
                <a:gd name="connsiteX0" fmla="*/ 0 w 1287254"/>
                <a:gd name="connsiteY0" fmla="*/ 71840 h 71840"/>
                <a:gd name="connsiteX1" fmla="*/ 1287254 w 1287254"/>
                <a:gd name="connsiteY1" fmla="*/ 6485 h 71840"/>
                <a:gd name="connsiteX2" fmla="*/ 0 w 1287254"/>
                <a:gd name="connsiteY2" fmla="*/ 71840 h 71840"/>
                <a:gd name="connsiteX0" fmla="*/ 0 w 1287629"/>
                <a:gd name="connsiteY0" fmla="*/ 183186 h 243543"/>
                <a:gd name="connsiteX1" fmla="*/ 1287254 w 1287629"/>
                <a:gd name="connsiteY1" fmla="*/ 117831 h 243543"/>
                <a:gd name="connsiteX2" fmla="*/ 0 w 1287629"/>
                <a:gd name="connsiteY2" fmla="*/ 183186 h 243543"/>
                <a:gd name="connsiteX0" fmla="*/ 0 w 1287629"/>
                <a:gd name="connsiteY0" fmla="*/ 228195 h 288552"/>
                <a:gd name="connsiteX1" fmla="*/ 1287254 w 1287629"/>
                <a:gd name="connsiteY1" fmla="*/ 162840 h 288552"/>
                <a:gd name="connsiteX2" fmla="*/ 0 w 1287629"/>
                <a:gd name="connsiteY2" fmla="*/ 228195 h 288552"/>
                <a:gd name="connsiteX0" fmla="*/ 0 w 1287789"/>
                <a:gd name="connsiteY0" fmla="*/ 228195 h 259859"/>
                <a:gd name="connsiteX1" fmla="*/ 1287254 w 1287789"/>
                <a:gd name="connsiteY1" fmla="*/ 162840 h 259859"/>
                <a:gd name="connsiteX2" fmla="*/ 0 w 1287789"/>
                <a:gd name="connsiteY2" fmla="*/ 228195 h 259859"/>
                <a:gd name="connsiteX0" fmla="*/ 0 w 1288082"/>
                <a:gd name="connsiteY0" fmla="*/ 227204 h 257813"/>
                <a:gd name="connsiteX1" fmla="*/ 1287254 w 1288082"/>
                <a:gd name="connsiteY1" fmla="*/ 161849 h 257813"/>
                <a:gd name="connsiteX2" fmla="*/ 0 w 1288082"/>
                <a:gd name="connsiteY2" fmla="*/ 227204 h 257813"/>
                <a:gd name="connsiteX0" fmla="*/ 0 w 1288392"/>
                <a:gd name="connsiteY0" fmla="*/ 245189 h 275798"/>
                <a:gd name="connsiteX1" fmla="*/ 1287254 w 1288392"/>
                <a:gd name="connsiteY1" fmla="*/ 179834 h 275798"/>
                <a:gd name="connsiteX2" fmla="*/ 0 w 1288392"/>
                <a:gd name="connsiteY2" fmla="*/ 245189 h 275798"/>
                <a:gd name="connsiteX0" fmla="*/ 0 w 1288283"/>
                <a:gd name="connsiteY0" fmla="*/ 247831 h 278440"/>
                <a:gd name="connsiteX1" fmla="*/ 1287254 w 1288283"/>
                <a:gd name="connsiteY1" fmla="*/ 182476 h 278440"/>
                <a:gd name="connsiteX2" fmla="*/ 0 w 1288283"/>
                <a:gd name="connsiteY2" fmla="*/ 247831 h 278440"/>
                <a:gd name="connsiteX0" fmla="*/ 0 w 1288090"/>
                <a:gd name="connsiteY0" fmla="*/ 248240 h 278849"/>
                <a:gd name="connsiteX1" fmla="*/ 1287254 w 1288090"/>
                <a:gd name="connsiteY1" fmla="*/ 182885 h 278849"/>
                <a:gd name="connsiteX2" fmla="*/ 0 w 1288090"/>
                <a:gd name="connsiteY2" fmla="*/ 248240 h 278849"/>
                <a:gd name="connsiteX0" fmla="*/ 0 w 1288090"/>
                <a:gd name="connsiteY0" fmla="*/ 248240 h 275667"/>
                <a:gd name="connsiteX1" fmla="*/ 1287254 w 1288090"/>
                <a:gd name="connsiteY1" fmla="*/ 182885 h 275667"/>
                <a:gd name="connsiteX2" fmla="*/ 0 w 1288090"/>
                <a:gd name="connsiteY2" fmla="*/ 248240 h 275667"/>
                <a:gd name="connsiteX0" fmla="*/ 0 w 1288090"/>
                <a:gd name="connsiteY0" fmla="*/ 248240 h 279613"/>
                <a:gd name="connsiteX1" fmla="*/ 1287254 w 1288090"/>
                <a:gd name="connsiteY1" fmla="*/ 182885 h 279613"/>
                <a:gd name="connsiteX2" fmla="*/ 0 w 1288090"/>
                <a:gd name="connsiteY2" fmla="*/ 248240 h 279613"/>
                <a:gd name="connsiteX0" fmla="*/ 0 w 1289609"/>
                <a:gd name="connsiteY0" fmla="*/ 245554 h 273911"/>
                <a:gd name="connsiteX1" fmla="*/ 1287254 w 1289609"/>
                <a:gd name="connsiteY1" fmla="*/ 180199 h 273911"/>
                <a:gd name="connsiteX2" fmla="*/ 0 w 1289609"/>
                <a:gd name="connsiteY2" fmla="*/ 245554 h 273911"/>
                <a:gd name="connsiteX0" fmla="*/ 0 w 1289064"/>
                <a:gd name="connsiteY0" fmla="*/ 202131 h 230488"/>
                <a:gd name="connsiteX1" fmla="*/ 1287254 w 1289064"/>
                <a:gd name="connsiteY1" fmla="*/ 136776 h 230488"/>
                <a:gd name="connsiteX2" fmla="*/ 0 w 1289064"/>
                <a:gd name="connsiteY2" fmla="*/ 202131 h 230488"/>
                <a:gd name="connsiteX0" fmla="*/ 0 w 1298577"/>
                <a:gd name="connsiteY0" fmla="*/ 188397 h 202742"/>
                <a:gd name="connsiteX1" fmla="*/ 1287254 w 1298577"/>
                <a:gd name="connsiteY1" fmla="*/ 123042 h 202742"/>
                <a:gd name="connsiteX2" fmla="*/ 0 w 1298577"/>
                <a:gd name="connsiteY2" fmla="*/ 188397 h 202742"/>
                <a:gd name="connsiteX0" fmla="*/ 0 w 1298577"/>
                <a:gd name="connsiteY0" fmla="*/ 188397 h 235777"/>
                <a:gd name="connsiteX1" fmla="*/ 1287254 w 1298577"/>
                <a:gd name="connsiteY1" fmla="*/ 123042 h 235777"/>
                <a:gd name="connsiteX2" fmla="*/ 0 w 1298577"/>
                <a:gd name="connsiteY2" fmla="*/ 188397 h 235777"/>
                <a:gd name="connsiteX0" fmla="*/ 43984 w 1342561"/>
                <a:gd name="connsiteY0" fmla="*/ 188397 h 309121"/>
                <a:gd name="connsiteX1" fmla="*/ 1331238 w 1342561"/>
                <a:gd name="connsiteY1" fmla="*/ 123042 h 309121"/>
                <a:gd name="connsiteX2" fmla="*/ 43984 w 1342561"/>
                <a:gd name="connsiteY2" fmla="*/ 188397 h 309121"/>
                <a:gd name="connsiteX0" fmla="*/ 232 w 1296382"/>
                <a:gd name="connsiteY0" fmla="*/ 153224 h 217836"/>
                <a:gd name="connsiteX1" fmla="*/ 1287486 w 1296382"/>
                <a:gd name="connsiteY1" fmla="*/ 87869 h 217836"/>
                <a:gd name="connsiteX2" fmla="*/ 232 w 1296382"/>
                <a:gd name="connsiteY2" fmla="*/ 153224 h 217836"/>
                <a:gd name="connsiteX0" fmla="*/ 61 w 1296271"/>
                <a:gd name="connsiteY0" fmla="*/ 160947 h 239146"/>
                <a:gd name="connsiteX1" fmla="*/ 1287315 w 1296271"/>
                <a:gd name="connsiteY1" fmla="*/ 95592 h 239146"/>
                <a:gd name="connsiteX2" fmla="*/ 61 w 1296271"/>
                <a:gd name="connsiteY2" fmla="*/ 160947 h 239146"/>
                <a:gd name="connsiteX0" fmla="*/ 56 w 1315853"/>
                <a:gd name="connsiteY0" fmla="*/ 209258 h 330580"/>
                <a:gd name="connsiteX1" fmla="*/ 1287310 w 1315853"/>
                <a:gd name="connsiteY1" fmla="*/ 143903 h 330580"/>
                <a:gd name="connsiteX2" fmla="*/ 56 w 1315853"/>
                <a:gd name="connsiteY2" fmla="*/ 209258 h 330580"/>
                <a:gd name="connsiteX0" fmla="*/ 68 w 1268316"/>
                <a:gd name="connsiteY0" fmla="*/ 17836 h 178695"/>
                <a:gd name="connsiteX1" fmla="*/ 1268316 w 1268316"/>
                <a:gd name="connsiteY1" fmla="*/ 178695 h 178695"/>
                <a:gd name="connsiteX2" fmla="*/ 68 w 1268316"/>
                <a:gd name="connsiteY2" fmla="*/ 17836 h 178695"/>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65731"/>
                <a:gd name="connsiteX1" fmla="*/ 1350908 w 1350908"/>
                <a:gd name="connsiteY1" fmla="*/ 0 h 65731"/>
                <a:gd name="connsiteX2" fmla="*/ 0 w 1350908"/>
                <a:gd name="connsiteY2" fmla="*/ 65731 h 65731"/>
                <a:gd name="connsiteX0" fmla="*/ 0 w 1350908"/>
                <a:gd name="connsiteY0" fmla="*/ 65731 h 442715"/>
                <a:gd name="connsiteX1" fmla="*/ 1350908 w 1350908"/>
                <a:gd name="connsiteY1" fmla="*/ 0 h 442715"/>
                <a:gd name="connsiteX2" fmla="*/ 0 w 1350908"/>
                <a:gd name="connsiteY2" fmla="*/ 65731 h 442715"/>
                <a:gd name="connsiteX0" fmla="*/ 0 w 1350908"/>
                <a:gd name="connsiteY0" fmla="*/ 65731 h 440162"/>
                <a:gd name="connsiteX1" fmla="*/ 1350908 w 1350908"/>
                <a:gd name="connsiteY1" fmla="*/ 0 h 440162"/>
                <a:gd name="connsiteX2" fmla="*/ 0 w 1350908"/>
                <a:gd name="connsiteY2" fmla="*/ 65731 h 440162"/>
                <a:gd name="connsiteX0" fmla="*/ 0 w 1350908"/>
                <a:gd name="connsiteY0" fmla="*/ 65731 h 547529"/>
                <a:gd name="connsiteX1" fmla="*/ 1350908 w 1350908"/>
                <a:gd name="connsiteY1" fmla="*/ 0 h 547529"/>
                <a:gd name="connsiteX2" fmla="*/ 0 w 1350908"/>
                <a:gd name="connsiteY2" fmla="*/ 65731 h 547529"/>
                <a:gd name="connsiteX0" fmla="*/ 0 w 1350908"/>
                <a:gd name="connsiteY0" fmla="*/ 65731 h 510468"/>
                <a:gd name="connsiteX1" fmla="*/ 1350908 w 1350908"/>
                <a:gd name="connsiteY1" fmla="*/ 0 h 510468"/>
                <a:gd name="connsiteX2" fmla="*/ 0 w 1350908"/>
                <a:gd name="connsiteY2" fmla="*/ 65731 h 510468"/>
                <a:gd name="connsiteX0" fmla="*/ 0 w 1350908"/>
                <a:gd name="connsiteY0" fmla="*/ 65731 h 436328"/>
                <a:gd name="connsiteX1" fmla="*/ 1350908 w 1350908"/>
                <a:gd name="connsiteY1" fmla="*/ 0 h 436328"/>
                <a:gd name="connsiteX2" fmla="*/ 0 w 1350908"/>
                <a:gd name="connsiteY2" fmla="*/ 65731 h 436328"/>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49812"/>
                <a:gd name="connsiteX1" fmla="*/ 1350908 w 1350908"/>
                <a:gd name="connsiteY1" fmla="*/ 0 h 449812"/>
                <a:gd name="connsiteX2" fmla="*/ 0 w 1350908"/>
                <a:gd name="connsiteY2" fmla="*/ 65731 h 449812"/>
                <a:gd name="connsiteX0" fmla="*/ 0 w 1350908"/>
                <a:gd name="connsiteY0" fmla="*/ 65731 h 439991"/>
                <a:gd name="connsiteX1" fmla="*/ 1350908 w 1350908"/>
                <a:gd name="connsiteY1" fmla="*/ 0 h 439991"/>
                <a:gd name="connsiteX2" fmla="*/ 0 w 1350908"/>
                <a:gd name="connsiteY2" fmla="*/ 65731 h 439991"/>
              </a:gdLst>
              <a:ahLst/>
              <a:cxnLst>
                <a:cxn ang="0">
                  <a:pos x="connsiteX0" y="connsiteY0"/>
                </a:cxn>
                <a:cxn ang="0">
                  <a:pos x="connsiteX1" y="connsiteY1"/>
                </a:cxn>
                <a:cxn ang="0">
                  <a:pos x="connsiteX2" y="connsiteY2"/>
                </a:cxn>
              </a:cxnLst>
              <a:rect l="l" t="t" r="r" b="b"/>
              <a:pathLst>
                <a:path w="1350908" h="439991">
                  <a:moveTo>
                    <a:pt x="0" y="65731"/>
                  </a:moveTo>
                  <a:cubicBezTo>
                    <a:pt x="315532" y="318142"/>
                    <a:pt x="525336" y="795931"/>
                    <a:pt x="1350908" y="0"/>
                  </a:cubicBezTo>
                  <a:cubicBezTo>
                    <a:pt x="666174" y="221923"/>
                    <a:pt x="540613" y="218941"/>
                    <a:pt x="0" y="65731"/>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1" name="Rounded Rectangle 23">
              <a:extLst>
                <a:ext uri="{FF2B5EF4-FFF2-40B4-BE49-F238E27FC236}">
                  <a16:creationId xmlns:a16="http://schemas.microsoft.com/office/drawing/2014/main" id="{1E8E86CF-F417-6CA6-36FB-36C51FEBB33D}"/>
                </a:ext>
              </a:extLst>
            </p:cNvPr>
            <p:cNvSpPr/>
            <p:nvPr/>
          </p:nvSpPr>
          <p:spPr>
            <a:xfrm rot="649664">
              <a:off x="5119302" y="3350167"/>
              <a:ext cx="812821" cy="310136"/>
            </a:xfrm>
            <a:custGeom>
              <a:avLst/>
              <a:gdLst>
                <a:gd name="connsiteX0" fmla="*/ 0 w 964808"/>
                <a:gd name="connsiteY0" fmla="*/ 59738 h 358421"/>
                <a:gd name="connsiteX1" fmla="*/ 59738 w 964808"/>
                <a:gd name="connsiteY1" fmla="*/ 0 h 358421"/>
                <a:gd name="connsiteX2" fmla="*/ 905070 w 964808"/>
                <a:gd name="connsiteY2" fmla="*/ 0 h 358421"/>
                <a:gd name="connsiteX3" fmla="*/ 964808 w 964808"/>
                <a:gd name="connsiteY3" fmla="*/ 59738 h 358421"/>
                <a:gd name="connsiteX4" fmla="*/ 964808 w 964808"/>
                <a:gd name="connsiteY4" fmla="*/ 298683 h 358421"/>
                <a:gd name="connsiteX5" fmla="*/ 905070 w 964808"/>
                <a:gd name="connsiteY5" fmla="*/ 358421 h 358421"/>
                <a:gd name="connsiteX6" fmla="*/ 59738 w 964808"/>
                <a:gd name="connsiteY6" fmla="*/ 358421 h 358421"/>
                <a:gd name="connsiteX7" fmla="*/ 0 w 964808"/>
                <a:gd name="connsiteY7" fmla="*/ 298683 h 358421"/>
                <a:gd name="connsiteX8" fmla="*/ 0 w 964808"/>
                <a:gd name="connsiteY8" fmla="*/ 59738 h 358421"/>
                <a:gd name="connsiteX0" fmla="*/ 27269 w 992077"/>
                <a:gd name="connsiteY0" fmla="*/ 59738 h 358421"/>
                <a:gd name="connsiteX1" fmla="*/ 87007 w 992077"/>
                <a:gd name="connsiteY1" fmla="*/ 0 h 358421"/>
                <a:gd name="connsiteX2" fmla="*/ 932339 w 992077"/>
                <a:gd name="connsiteY2" fmla="*/ 0 h 358421"/>
                <a:gd name="connsiteX3" fmla="*/ 992077 w 992077"/>
                <a:gd name="connsiteY3" fmla="*/ 59738 h 358421"/>
                <a:gd name="connsiteX4" fmla="*/ 992077 w 992077"/>
                <a:gd name="connsiteY4" fmla="*/ 298683 h 358421"/>
                <a:gd name="connsiteX5" fmla="*/ 932339 w 992077"/>
                <a:gd name="connsiteY5" fmla="*/ 358421 h 358421"/>
                <a:gd name="connsiteX6" fmla="*/ 87007 w 992077"/>
                <a:gd name="connsiteY6" fmla="*/ 358421 h 358421"/>
                <a:gd name="connsiteX7" fmla="*/ 27269 w 992077"/>
                <a:gd name="connsiteY7" fmla="*/ 59738 h 358421"/>
                <a:gd name="connsiteX0" fmla="*/ 0 w 905070"/>
                <a:gd name="connsiteY0" fmla="*/ 358421 h 358421"/>
                <a:gd name="connsiteX1" fmla="*/ 0 w 905070"/>
                <a:gd name="connsiteY1" fmla="*/ 0 h 358421"/>
                <a:gd name="connsiteX2" fmla="*/ 845332 w 905070"/>
                <a:gd name="connsiteY2" fmla="*/ 0 h 358421"/>
                <a:gd name="connsiteX3" fmla="*/ 905070 w 905070"/>
                <a:gd name="connsiteY3" fmla="*/ 59738 h 358421"/>
                <a:gd name="connsiteX4" fmla="*/ 905070 w 905070"/>
                <a:gd name="connsiteY4" fmla="*/ 298683 h 358421"/>
                <a:gd name="connsiteX5" fmla="*/ 845332 w 905070"/>
                <a:gd name="connsiteY5" fmla="*/ 358421 h 358421"/>
                <a:gd name="connsiteX6" fmla="*/ 0 w 905070"/>
                <a:gd name="connsiteY6" fmla="*/ 358421 h 358421"/>
                <a:gd name="connsiteX0" fmla="*/ 0 w 905070"/>
                <a:gd name="connsiteY0" fmla="*/ 358421 h 358421"/>
                <a:gd name="connsiteX1" fmla="*/ 0 w 905070"/>
                <a:gd name="connsiteY1" fmla="*/ 0 h 358421"/>
                <a:gd name="connsiteX2" fmla="*/ 905070 w 905070"/>
                <a:gd name="connsiteY2" fmla="*/ 59738 h 358421"/>
                <a:gd name="connsiteX3" fmla="*/ 905070 w 905070"/>
                <a:gd name="connsiteY3" fmla="*/ 298683 h 358421"/>
                <a:gd name="connsiteX4" fmla="*/ 845332 w 905070"/>
                <a:gd name="connsiteY4" fmla="*/ 358421 h 358421"/>
                <a:gd name="connsiteX5" fmla="*/ 0 w 905070"/>
                <a:gd name="connsiteY5" fmla="*/ 358421 h 358421"/>
                <a:gd name="connsiteX0" fmla="*/ 0 w 905070"/>
                <a:gd name="connsiteY0" fmla="*/ 358421 h 358421"/>
                <a:gd name="connsiteX1" fmla="*/ 0 w 905070"/>
                <a:gd name="connsiteY1" fmla="*/ 0 h 358421"/>
                <a:gd name="connsiteX2" fmla="*/ 905070 w 905070"/>
                <a:gd name="connsiteY2" fmla="*/ 59738 h 358421"/>
                <a:gd name="connsiteX3" fmla="*/ 845332 w 905070"/>
                <a:gd name="connsiteY3" fmla="*/ 358421 h 358421"/>
                <a:gd name="connsiteX4" fmla="*/ 0 w 905070"/>
                <a:gd name="connsiteY4" fmla="*/ 358421 h 358421"/>
                <a:gd name="connsiteX0" fmla="*/ 129700 w 1034770"/>
                <a:gd name="connsiteY0" fmla="*/ 387736 h 387736"/>
                <a:gd name="connsiteX1" fmla="*/ 86520 w 1034770"/>
                <a:gd name="connsiteY1" fmla="*/ 0 h 387736"/>
                <a:gd name="connsiteX2" fmla="*/ 1034770 w 1034770"/>
                <a:gd name="connsiteY2" fmla="*/ 89053 h 387736"/>
                <a:gd name="connsiteX3" fmla="*/ 975032 w 1034770"/>
                <a:gd name="connsiteY3" fmla="*/ 387736 h 387736"/>
                <a:gd name="connsiteX4" fmla="*/ 129700 w 1034770"/>
                <a:gd name="connsiteY4" fmla="*/ 387736 h 387736"/>
                <a:gd name="connsiteX0" fmla="*/ 94827 w 999897"/>
                <a:gd name="connsiteY0" fmla="*/ 393441 h 393441"/>
                <a:gd name="connsiteX1" fmla="*/ 51647 w 999897"/>
                <a:gd name="connsiteY1" fmla="*/ 5705 h 393441"/>
                <a:gd name="connsiteX2" fmla="*/ 999897 w 999897"/>
                <a:gd name="connsiteY2" fmla="*/ 94758 h 393441"/>
                <a:gd name="connsiteX3" fmla="*/ 940159 w 999897"/>
                <a:gd name="connsiteY3" fmla="*/ 393441 h 393441"/>
                <a:gd name="connsiteX4" fmla="*/ 94827 w 999897"/>
                <a:gd name="connsiteY4" fmla="*/ 393441 h 393441"/>
                <a:gd name="connsiteX0" fmla="*/ 129810 w 976713"/>
                <a:gd name="connsiteY0" fmla="*/ 414726 h 414726"/>
                <a:gd name="connsiteX1" fmla="*/ 86630 w 976713"/>
                <a:gd name="connsiteY1" fmla="*/ 26990 h 414726"/>
                <a:gd name="connsiteX2" fmla="*/ 976713 w 976713"/>
                <a:gd name="connsiteY2" fmla="*/ 52022 h 414726"/>
                <a:gd name="connsiteX3" fmla="*/ 975142 w 976713"/>
                <a:gd name="connsiteY3" fmla="*/ 414726 h 414726"/>
                <a:gd name="connsiteX4" fmla="*/ 129810 w 976713"/>
                <a:gd name="connsiteY4" fmla="*/ 414726 h 414726"/>
                <a:gd name="connsiteX0" fmla="*/ 129810 w 1003697"/>
                <a:gd name="connsiteY0" fmla="*/ 414738 h 414738"/>
                <a:gd name="connsiteX1" fmla="*/ 86630 w 1003697"/>
                <a:gd name="connsiteY1" fmla="*/ 27002 h 414738"/>
                <a:gd name="connsiteX2" fmla="*/ 976713 w 1003697"/>
                <a:gd name="connsiteY2" fmla="*/ 52034 h 414738"/>
                <a:gd name="connsiteX3" fmla="*/ 975142 w 1003697"/>
                <a:gd name="connsiteY3" fmla="*/ 414738 h 414738"/>
                <a:gd name="connsiteX4" fmla="*/ 129810 w 1003697"/>
                <a:gd name="connsiteY4" fmla="*/ 414738 h 414738"/>
                <a:gd name="connsiteX0" fmla="*/ 129810 w 1010382"/>
                <a:gd name="connsiteY0" fmla="*/ 430517 h 430517"/>
                <a:gd name="connsiteX1" fmla="*/ 86630 w 1010382"/>
                <a:gd name="connsiteY1" fmla="*/ 42781 h 430517"/>
                <a:gd name="connsiteX2" fmla="*/ 516709 w 1010382"/>
                <a:gd name="connsiteY2" fmla="*/ 12648 h 430517"/>
                <a:gd name="connsiteX3" fmla="*/ 976713 w 1010382"/>
                <a:gd name="connsiteY3" fmla="*/ 67813 h 430517"/>
                <a:gd name="connsiteX4" fmla="*/ 975142 w 1010382"/>
                <a:gd name="connsiteY4" fmla="*/ 430517 h 430517"/>
                <a:gd name="connsiteX5" fmla="*/ 129810 w 1010382"/>
                <a:gd name="connsiteY5" fmla="*/ 430517 h 430517"/>
                <a:gd name="connsiteX0" fmla="*/ 98140 w 979304"/>
                <a:gd name="connsiteY0" fmla="*/ 403029 h 403029"/>
                <a:gd name="connsiteX1" fmla="*/ 54960 w 979304"/>
                <a:gd name="connsiteY1" fmla="*/ 15293 h 403029"/>
                <a:gd name="connsiteX2" fmla="*/ 477050 w 979304"/>
                <a:gd name="connsiteY2" fmla="*/ 74359 h 403029"/>
                <a:gd name="connsiteX3" fmla="*/ 945043 w 979304"/>
                <a:gd name="connsiteY3" fmla="*/ 40325 h 403029"/>
                <a:gd name="connsiteX4" fmla="*/ 943472 w 979304"/>
                <a:gd name="connsiteY4" fmla="*/ 403029 h 403029"/>
                <a:gd name="connsiteX5" fmla="*/ 98140 w 979304"/>
                <a:gd name="connsiteY5" fmla="*/ 403029 h 403029"/>
                <a:gd name="connsiteX0" fmla="*/ 98140 w 960801"/>
                <a:gd name="connsiteY0" fmla="*/ 403029 h 403029"/>
                <a:gd name="connsiteX1" fmla="*/ 54960 w 960801"/>
                <a:gd name="connsiteY1" fmla="*/ 15293 h 403029"/>
                <a:gd name="connsiteX2" fmla="*/ 477050 w 960801"/>
                <a:gd name="connsiteY2" fmla="*/ 74359 h 403029"/>
                <a:gd name="connsiteX3" fmla="*/ 945043 w 960801"/>
                <a:gd name="connsiteY3" fmla="*/ 40325 h 403029"/>
                <a:gd name="connsiteX4" fmla="*/ 943472 w 960801"/>
                <a:gd name="connsiteY4" fmla="*/ 403029 h 403029"/>
                <a:gd name="connsiteX5" fmla="*/ 98140 w 960801"/>
                <a:gd name="connsiteY5" fmla="*/ 403029 h 403029"/>
                <a:gd name="connsiteX0" fmla="*/ 98140 w 981100"/>
                <a:gd name="connsiteY0" fmla="*/ 403029 h 403029"/>
                <a:gd name="connsiteX1" fmla="*/ 54960 w 981100"/>
                <a:gd name="connsiteY1" fmla="*/ 15293 h 403029"/>
                <a:gd name="connsiteX2" fmla="*/ 477050 w 981100"/>
                <a:gd name="connsiteY2" fmla="*/ 74359 h 403029"/>
                <a:gd name="connsiteX3" fmla="*/ 969802 w 981100"/>
                <a:gd name="connsiteY3" fmla="*/ 60639 h 403029"/>
                <a:gd name="connsiteX4" fmla="*/ 943472 w 981100"/>
                <a:gd name="connsiteY4" fmla="*/ 403029 h 403029"/>
                <a:gd name="connsiteX5" fmla="*/ 98140 w 981100"/>
                <a:gd name="connsiteY5" fmla="*/ 403029 h 403029"/>
                <a:gd name="connsiteX0" fmla="*/ 98140 w 998055"/>
                <a:gd name="connsiteY0" fmla="*/ 403029 h 403029"/>
                <a:gd name="connsiteX1" fmla="*/ 54960 w 998055"/>
                <a:gd name="connsiteY1" fmla="*/ 15293 h 403029"/>
                <a:gd name="connsiteX2" fmla="*/ 477050 w 998055"/>
                <a:gd name="connsiteY2" fmla="*/ 74359 h 403029"/>
                <a:gd name="connsiteX3" fmla="*/ 969802 w 998055"/>
                <a:gd name="connsiteY3" fmla="*/ 60639 h 403029"/>
                <a:gd name="connsiteX4" fmla="*/ 943472 w 998055"/>
                <a:gd name="connsiteY4" fmla="*/ 403029 h 403029"/>
                <a:gd name="connsiteX5" fmla="*/ 98140 w 998055"/>
                <a:gd name="connsiteY5" fmla="*/ 403029 h 403029"/>
                <a:gd name="connsiteX0" fmla="*/ 98140 w 1014836"/>
                <a:gd name="connsiteY0" fmla="*/ 403029 h 403029"/>
                <a:gd name="connsiteX1" fmla="*/ 54960 w 1014836"/>
                <a:gd name="connsiteY1" fmla="*/ 15293 h 403029"/>
                <a:gd name="connsiteX2" fmla="*/ 477050 w 1014836"/>
                <a:gd name="connsiteY2" fmla="*/ 74359 h 403029"/>
                <a:gd name="connsiteX3" fmla="*/ 969802 w 1014836"/>
                <a:gd name="connsiteY3" fmla="*/ 60639 h 403029"/>
                <a:gd name="connsiteX4" fmla="*/ 991977 w 1014836"/>
                <a:gd name="connsiteY4" fmla="*/ 372878 h 403029"/>
                <a:gd name="connsiteX5" fmla="*/ 98140 w 1014836"/>
                <a:gd name="connsiteY5" fmla="*/ 403029 h 403029"/>
                <a:gd name="connsiteX0" fmla="*/ 89323 w 1026993"/>
                <a:gd name="connsiteY0" fmla="*/ 309768 h 367451"/>
                <a:gd name="connsiteX1" fmla="*/ 67117 w 1026993"/>
                <a:gd name="connsiteY1" fmla="*/ 9866 h 367451"/>
                <a:gd name="connsiteX2" fmla="*/ 489207 w 1026993"/>
                <a:gd name="connsiteY2" fmla="*/ 68932 h 367451"/>
                <a:gd name="connsiteX3" fmla="*/ 981959 w 1026993"/>
                <a:gd name="connsiteY3" fmla="*/ 55212 h 367451"/>
                <a:gd name="connsiteX4" fmla="*/ 1004134 w 1026993"/>
                <a:gd name="connsiteY4" fmla="*/ 367451 h 367451"/>
                <a:gd name="connsiteX5" fmla="*/ 89323 w 1026993"/>
                <a:gd name="connsiteY5" fmla="*/ 309768 h 367451"/>
                <a:gd name="connsiteX0" fmla="*/ 65754 w 1003424"/>
                <a:gd name="connsiteY0" fmla="*/ 309768 h 367451"/>
                <a:gd name="connsiteX1" fmla="*/ 43548 w 1003424"/>
                <a:gd name="connsiteY1" fmla="*/ 9866 h 367451"/>
                <a:gd name="connsiteX2" fmla="*/ 465638 w 1003424"/>
                <a:gd name="connsiteY2" fmla="*/ 68932 h 367451"/>
                <a:gd name="connsiteX3" fmla="*/ 958390 w 1003424"/>
                <a:gd name="connsiteY3" fmla="*/ 55212 h 367451"/>
                <a:gd name="connsiteX4" fmla="*/ 980565 w 1003424"/>
                <a:gd name="connsiteY4" fmla="*/ 367451 h 367451"/>
                <a:gd name="connsiteX5" fmla="*/ 65754 w 1003424"/>
                <a:gd name="connsiteY5" fmla="*/ 309768 h 367451"/>
                <a:gd name="connsiteX0" fmla="*/ 59096 w 1010389"/>
                <a:gd name="connsiteY0" fmla="*/ 303685 h 367112"/>
                <a:gd name="connsiteX1" fmla="*/ 50513 w 1010389"/>
                <a:gd name="connsiteY1" fmla="*/ 9527 h 367112"/>
                <a:gd name="connsiteX2" fmla="*/ 472603 w 1010389"/>
                <a:gd name="connsiteY2" fmla="*/ 68593 h 367112"/>
                <a:gd name="connsiteX3" fmla="*/ 965355 w 1010389"/>
                <a:gd name="connsiteY3" fmla="*/ 54873 h 367112"/>
                <a:gd name="connsiteX4" fmla="*/ 987530 w 1010389"/>
                <a:gd name="connsiteY4" fmla="*/ 367112 h 367112"/>
                <a:gd name="connsiteX5" fmla="*/ 59096 w 1010389"/>
                <a:gd name="connsiteY5" fmla="*/ 303685 h 367112"/>
                <a:gd name="connsiteX0" fmla="*/ 59096 w 1024594"/>
                <a:gd name="connsiteY0" fmla="*/ 303685 h 387004"/>
                <a:gd name="connsiteX1" fmla="*/ 50513 w 1024594"/>
                <a:gd name="connsiteY1" fmla="*/ 9527 h 387004"/>
                <a:gd name="connsiteX2" fmla="*/ 472603 w 1024594"/>
                <a:gd name="connsiteY2" fmla="*/ 68593 h 387004"/>
                <a:gd name="connsiteX3" fmla="*/ 965355 w 1024594"/>
                <a:gd name="connsiteY3" fmla="*/ 54873 h 387004"/>
                <a:gd name="connsiteX4" fmla="*/ 987530 w 1024594"/>
                <a:gd name="connsiteY4" fmla="*/ 367112 h 387004"/>
                <a:gd name="connsiteX5" fmla="*/ 59096 w 1024594"/>
                <a:gd name="connsiteY5" fmla="*/ 303685 h 387004"/>
                <a:gd name="connsiteX0" fmla="*/ 90264 w 1052784"/>
                <a:gd name="connsiteY0" fmla="*/ 303685 h 365976"/>
                <a:gd name="connsiteX1" fmla="*/ 81681 w 1052784"/>
                <a:gd name="connsiteY1" fmla="*/ 9527 h 365976"/>
                <a:gd name="connsiteX2" fmla="*/ 503771 w 1052784"/>
                <a:gd name="connsiteY2" fmla="*/ 68593 h 365976"/>
                <a:gd name="connsiteX3" fmla="*/ 996523 w 1052784"/>
                <a:gd name="connsiteY3" fmla="*/ 54873 h 365976"/>
                <a:gd name="connsiteX4" fmla="*/ 1013306 w 1052784"/>
                <a:gd name="connsiteY4" fmla="*/ 338920 h 365976"/>
                <a:gd name="connsiteX5" fmla="*/ 90264 w 1052784"/>
                <a:gd name="connsiteY5" fmla="*/ 303685 h 365976"/>
                <a:gd name="connsiteX0" fmla="*/ 51152 w 1013672"/>
                <a:gd name="connsiteY0" fmla="*/ 303685 h 364640"/>
                <a:gd name="connsiteX1" fmla="*/ 42569 w 1013672"/>
                <a:gd name="connsiteY1" fmla="*/ 9527 h 364640"/>
                <a:gd name="connsiteX2" fmla="*/ 464659 w 1013672"/>
                <a:gd name="connsiteY2" fmla="*/ 68593 h 364640"/>
                <a:gd name="connsiteX3" fmla="*/ 957411 w 1013672"/>
                <a:gd name="connsiteY3" fmla="*/ 54873 h 364640"/>
                <a:gd name="connsiteX4" fmla="*/ 974194 w 1013672"/>
                <a:gd name="connsiteY4" fmla="*/ 338920 h 364640"/>
                <a:gd name="connsiteX5" fmla="*/ 51152 w 1013672"/>
                <a:gd name="connsiteY5" fmla="*/ 303685 h 364640"/>
                <a:gd name="connsiteX0" fmla="*/ 52001 w 1013732"/>
                <a:gd name="connsiteY0" fmla="*/ 307477 h 368432"/>
                <a:gd name="connsiteX1" fmla="*/ 43418 w 1013732"/>
                <a:gd name="connsiteY1" fmla="*/ 13319 h 368432"/>
                <a:gd name="connsiteX2" fmla="*/ 477767 w 1013732"/>
                <a:gd name="connsiteY2" fmla="*/ 49167 h 368432"/>
                <a:gd name="connsiteX3" fmla="*/ 958260 w 1013732"/>
                <a:gd name="connsiteY3" fmla="*/ 58665 h 368432"/>
                <a:gd name="connsiteX4" fmla="*/ 975043 w 1013732"/>
                <a:gd name="connsiteY4" fmla="*/ 342712 h 368432"/>
                <a:gd name="connsiteX5" fmla="*/ 52001 w 1013732"/>
                <a:gd name="connsiteY5" fmla="*/ 307477 h 368432"/>
                <a:gd name="connsiteX0" fmla="*/ 52001 w 1026475"/>
                <a:gd name="connsiteY0" fmla="*/ 307477 h 375452"/>
                <a:gd name="connsiteX1" fmla="*/ 43418 w 1026475"/>
                <a:gd name="connsiteY1" fmla="*/ 13319 h 375452"/>
                <a:gd name="connsiteX2" fmla="*/ 477767 w 1026475"/>
                <a:gd name="connsiteY2" fmla="*/ 49167 h 375452"/>
                <a:gd name="connsiteX3" fmla="*/ 958260 w 1026475"/>
                <a:gd name="connsiteY3" fmla="*/ 58665 h 375452"/>
                <a:gd name="connsiteX4" fmla="*/ 975043 w 1026475"/>
                <a:gd name="connsiteY4" fmla="*/ 342712 h 375452"/>
                <a:gd name="connsiteX5" fmla="*/ 504859 w 1026475"/>
                <a:gd name="connsiteY5" fmla="*/ 365442 h 375452"/>
                <a:gd name="connsiteX6" fmla="*/ 52001 w 1026475"/>
                <a:gd name="connsiteY6" fmla="*/ 307477 h 375452"/>
                <a:gd name="connsiteX0" fmla="*/ 59088 w 1034388"/>
                <a:gd name="connsiteY0" fmla="*/ 307477 h 391741"/>
                <a:gd name="connsiteX1" fmla="*/ 50505 w 1034388"/>
                <a:gd name="connsiteY1" fmla="*/ 13319 h 391741"/>
                <a:gd name="connsiteX2" fmla="*/ 484854 w 1034388"/>
                <a:gd name="connsiteY2" fmla="*/ 49167 h 391741"/>
                <a:gd name="connsiteX3" fmla="*/ 965347 w 1034388"/>
                <a:gd name="connsiteY3" fmla="*/ 58665 h 391741"/>
                <a:gd name="connsiteX4" fmla="*/ 982130 w 1034388"/>
                <a:gd name="connsiteY4" fmla="*/ 342712 h 391741"/>
                <a:gd name="connsiteX5" fmla="*/ 499687 w 1034388"/>
                <a:gd name="connsiteY5" fmla="*/ 388660 h 391741"/>
                <a:gd name="connsiteX6" fmla="*/ 59088 w 1034388"/>
                <a:gd name="connsiteY6" fmla="*/ 307477 h 391741"/>
                <a:gd name="connsiteX0" fmla="*/ 59088 w 1026961"/>
                <a:gd name="connsiteY0" fmla="*/ 307477 h 391741"/>
                <a:gd name="connsiteX1" fmla="*/ 50505 w 1026961"/>
                <a:gd name="connsiteY1" fmla="*/ 13319 h 391741"/>
                <a:gd name="connsiteX2" fmla="*/ 484854 w 1026961"/>
                <a:gd name="connsiteY2" fmla="*/ 49167 h 391741"/>
                <a:gd name="connsiteX3" fmla="*/ 965347 w 1026961"/>
                <a:gd name="connsiteY3" fmla="*/ 58665 h 391741"/>
                <a:gd name="connsiteX4" fmla="*/ 982130 w 1026961"/>
                <a:gd name="connsiteY4" fmla="*/ 342712 h 391741"/>
                <a:gd name="connsiteX5" fmla="*/ 499687 w 1026961"/>
                <a:gd name="connsiteY5" fmla="*/ 388660 h 391741"/>
                <a:gd name="connsiteX6" fmla="*/ 59088 w 1026961"/>
                <a:gd name="connsiteY6" fmla="*/ 307477 h 391741"/>
                <a:gd name="connsiteX0" fmla="*/ 59088 w 1008287"/>
                <a:gd name="connsiteY0" fmla="*/ 307477 h 389607"/>
                <a:gd name="connsiteX1" fmla="*/ 50505 w 1008287"/>
                <a:gd name="connsiteY1" fmla="*/ 13319 h 389607"/>
                <a:gd name="connsiteX2" fmla="*/ 484854 w 1008287"/>
                <a:gd name="connsiteY2" fmla="*/ 49167 h 389607"/>
                <a:gd name="connsiteX3" fmla="*/ 965347 w 1008287"/>
                <a:gd name="connsiteY3" fmla="*/ 58665 h 389607"/>
                <a:gd name="connsiteX4" fmla="*/ 982130 w 1008287"/>
                <a:gd name="connsiteY4" fmla="*/ 342712 h 389607"/>
                <a:gd name="connsiteX5" fmla="*/ 499687 w 1008287"/>
                <a:gd name="connsiteY5" fmla="*/ 388660 h 389607"/>
                <a:gd name="connsiteX6" fmla="*/ 59088 w 1008287"/>
                <a:gd name="connsiteY6" fmla="*/ 307477 h 389607"/>
                <a:gd name="connsiteX0" fmla="*/ 51116 w 1000315"/>
                <a:gd name="connsiteY0" fmla="*/ 299545 h 381675"/>
                <a:gd name="connsiteX1" fmla="*/ 42533 w 1000315"/>
                <a:gd name="connsiteY1" fmla="*/ 5387 h 381675"/>
                <a:gd name="connsiteX2" fmla="*/ 476882 w 1000315"/>
                <a:gd name="connsiteY2" fmla="*/ 41235 h 381675"/>
                <a:gd name="connsiteX3" fmla="*/ 957375 w 1000315"/>
                <a:gd name="connsiteY3" fmla="*/ 50733 h 381675"/>
                <a:gd name="connsiteX4" fmla="*/ 974158 w 1000315"/>
                <a:gd name="connsiteY4" fmla="*/ 334780 h 381675"/>
                <a:gd name="connsiteX5" fmla="*/ 491715 w 1000315"/>
                <a:gd name="connsiteY5" fmla="*/ 380728 h 381675"/>
                <a:gd name="connsiteX6" fmla="*/ 51116 w 1000315"/>
                <a:gd name="connsiteY6" fmla="*/ 299545 h 38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315" h="381675">
                  <a:moveTo>
                    <a:pt x="51116" y="299545"/>
                  </a:moveTo>
                  <a:cubicBezTo>
                    <a:pt x="-23748" y="236988"/>
                    <a:pt x="-7344" y="27707"/>
                    <a:pt x="42533" y="5387"/>
                  </a:cubicBezTo>
                  <a:cubicBezTo>
                    <a:pt x="92410" y="-16933"/>
                    <a:pt x="328535" y="37063"/>
                    <a:pt x="476882" y="41235"/>
                  </a:cubicBezTo>
                  <a:cubicBezTo>
                    <a:pt x="625229" y="45407"/>
                    <a:pt x="897714" y="14067"/>
                    <a:pt x="957375" y="50733"/>
                  </a:cubicBezTo>
                  <a:cubicBezTo>
                    <a:pt x="1017036" y="87399"/>
                    <a:pt x="1006520" y="305134"/>
                    <a:pt x="974158" y="334780"/>
                  </a:cubicBezTo>
                  <a:cubicBezTo>
                    <a:pt x="941796" y="364426"/>
                    <a:pt x="645555" y="386601"/>
                    <a:pt x="491715" y="380728"/>
                  </a:cubicBezTo>
                  <a:cubicBezTo>
                    <a:pt x="337875" y="374856"/>
                    <a:pt x="125980" y="362102"/>
                    <a:pt x="51116" y="299545"/>
                  </a:cubicBezTo>
                  <a:close/>
                </a:path>
              </a:pathLst>
            </a:cu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74" name="TextBox 176">
            <a:extLst>
              <a:ext uri="{FF2B5EF4-FFF2-40B4-BE49-F238E27FC236}">
                <a16:creationId xmlns:a16="http://schemas.microsoft.com/office/drawing/2014/main" id="{0B11C156-2A82-7680-5E78-C378819773AA}"/>
              </a:ext>
            </a:extLst>
          </p:cNvPr>
          <p:cNvSpPr txBox="1"/>
          <p:nvPr/>
        </p:nvSpPr>
        <p:spPr>
          <a:xfrm>
            <a:off x="2475110" y="1836778"/>
            <a:ext cx="1682627" cy="584775"/>
          </a:xfrm>
          <a:prstGeom prst="rect">
            <a:avLst/>
          </a:prstGeom>
          <a:noFill/>
        </p:spPr>
        <p:txBody>
          <a:bodyPr wrap="square" rtlCol="0">
            <a:spAutoFit/>
          </a:bodyPr>
          <a:lstStyle/>
          <a:p>
            <a:pPr algn="ctr"/>
            <a:r>
              <a:rPr lang="en-US" sz="1600" b="1" dirty="0" err="1"/>
              <a:t>Objetividad</a:t>
            </a:r>
            <a:r>
              <a:rPr lang="en-US" sz="1600" b="1" dirty="0"/>
              <a:t> - </a:t>
            </a:r>
            <a:r>
              <a:rPr lang="en-US" sz="1600" b="1" dirty="0" err="1"/>
              <a:t>Neutralidad</a:t>
            </a:r>
            <a:endParaRPr lang="en-US" sz="1600" b="1" dirty="0"/>
          </a:p>
        </p:txBody>
      </p:sp>
      <p:sp>
        <p:nvSpPr>
          <p:cNvPr id="75" name="TextBox 177">
            <a:extLst>
              <a:ext uri="{FF2B5EF4-FFF2-40B4-BE49-F238E27FC236}">
                <a16:creationId xmlns:a16="http://schemas.microsoft.com/office/drawing/2014/main" id="{F933ADA8-844F-3491-1F5E-C9F01051F826}"/>
              </a:ext>
            </a:extLst>
          </p:cNvPr>
          <p:cNvSpPr txBox="1"/>
          <p:nvPr/>
        </p:nvSpPr>
        <p:spPr>
          <a:xfrm>
            <a:off x="4747463" y="844525"/>
            <a:ext cx="2179572" cy="338554"/>
          </a:xfrm>
          <a:prstGeom prst="rect">
            <a:avLst/>
          </a:prstGeom>
          <a:noFill/>
        </p:spPr>
        <p:txBody>
          <a:bodyPr wrap="square" rtlCol="0">
            <a:spAutoFit/>
          </a:bodyPr>
          <a:lstStyle/>
          <a:p>
            <a:pPr algn="ctr"/>
            <a:r>
              <a:rPr lang="en-US" sz="1600" b="1" dirty="0" err="1"/>
              <a:t>Moderador</a:t>
            </a:r>
            <a:r>
              <a:rPr lang="en-US" sz="1600" b="1" dirty="0"/>
              <a:t>(a): </a:t>
            </a:r>
          </a:p>
        </p:txBody>
      </p:sp>
      <p:sp>
        <p:nvSpPr>
          <p:cNvPr id="76" name="TextBox 178">
            <a:extLst>
              <a:ext uri="{FF2B5EF4-FFF2-40B4-BE49-F238E27FC236}">
                <a16:creationId xmlns:a16="http://schemas.microsoft.com/office/drawing/2014/main" id="{AB907099-639A-252E-5D82-752D0A3847E8}"/>
              </a:ext>
            </a:extLst>
          </p:cNvPr>
          <p:cNvSpPr txBox="1"/>
          <p:nvPr/>
        </p:nvSpPr>
        <p:spPr>
          <a:xfrm>
            <a:off x="6120815" y="1966265"/>
            <a:ext cx="1878932" cy="369332"/>
          </a:xfrm>
          <a:prstGeom prst="rect">
            <a:avLst/>
          </a:prstGeom>
          <a:noFill/>
        </p:spPr>
        <p:txBody>
          <a:bodyPr wrap="square" rtlCol="0">
            <a:spAutoFit/>
          </a:bodyPr>
          <a:lstStyle/>
          <a:p>
            <a:pPr algn="ctr"/>
            <a:r>
              <a:rPr lang="en-US" b="1" dirty="0" err="1"/>
              <a:t>Creatividad</a:t>
            </a:r>
            <a:endParaRPr lang="en-US" b="1" dirty="0"/>
          </a:p>
        </p:txBody>
      </p:sp>
      <p:sp>
        <p:nvSpPr>
          <p:cNvPr id="77" name="TextBox 179">
            <a:extLst>
              <a:ext uri="{FF2B5EF4-FFF2-40B4-BE49-F238E27FC236}">
                <a16:creationId xmlns:a16="http://schemas.microsoft.com/office/drawing/2014/main" id="{ACD55C91-5353-75A5-7ADA-9D14C8F5E0A7}"/>
              </a:ext>
            </a:extLst>
          </p:cNvPr>
          <p:cNvSpPr txBox="1"/>
          <p:nvPr/>
        </p:nvSpPr>
        <p:spPr>
          <a:xfrm>
            <a:off x="10016218" y="1984734"/>
            <a:ext cx="1603845" cy="338554"/>
          </a:xfrm>
          <a:prstGeom prst="rect">
            <a:avLst/>
          </a:prstGeom>
          <a:noFill/>
        </p:spPr>
        <p:txBody>
          <a:bodyPr wrap="square" rtlCol="0">
            <a:spAutoFit/>
          </a:bodyPr>
          <a:lstStyle/>
          <a:p>
            <a:pPr algn="ctr"/>
            <a:r>
              <a:rPr lang="en-US" sz="1600" b="1" dirty="0" err="1"/>
              <a:t>Pesimista</a:t>
            </a:r>
            <a:endParaRPr lang="en-US" sz="1600" b="1" dirty="0"/>
          </a:p>
        </p:txBody>
      </p:sp>
      <p:sp>
        <p:nvSpPr>
          <p:cNvPr id="78" name="TextBox 180">
            <a:extLst>
              <a:ext uri="{FF2B5EF4-FFF2-40B4-BE49-F238E27FC236}">
                <a16:creationId xmlns:a16="http://schemas.microsoft.com/office/drawing/2014/main" id="{EB87377C-87E1-9A67-1030-7873885DEE18}"/>
              </a:ext>
            </a:extLst>
          </p:cNvPr>
          <p:cNvSpPr txBox="1"/>
          <p:nvPr/>
        </p:nvSpPr>
        <p:spPr>
          <a:xfrm>
            <a:off x="8347655" y="1945278"/>
            <a:ext cx="1218431" cy="369332"/>
          </a:xfrm>
          <a:prstGeom prst="rect">
            <a:avLst/>
          </a:prstGeom>
          <a:noFill/>
        </p:spPr>
        <p:txBody>
          <a:bodyPr wrap="square" rtlCol="0">
            <a:spAutoFit/>
          </a:bodyPr>
          <a:lstStyle/>
          <a:p>
            <a:pPr algn="ctr"/>
            <a:r>
              <a:rPr lang="en-US" b="1" dirty="0" err="1"/>
              <a:t>Optimista</a:t>
            </a:r>
            <a:endParaRPr lang="en-US" b="1" dirty="0"/>
          </a:p>
        </p:txBody>
      </p:sp>
      <p:sp>
        <p:nvSpPr>
          <p:cNvPr id="79" name="TextBox 181">
            <a:extLst>
              <a:ext uri="{FF2B5EF4-FFF2-40B4-BE49-F238E27FC236}">
                <a16:creationId xmlns:a16="http://schemas.microsoft.com/office/drawing/2014/main" id="{2A51646E-2621-EEA1-D448-F06688F2EBEF}"/>
              </a:ext>
            </a:extLst>
          </p:cNvPr>
          <p:cNvSpPr txBox="1"/>
          <p:nvPr/>
        </p:nvSpPr>
        <p:spPr>
          <a:xfrm>
            <a:off x="4463296" y="1953957"/>
            <a:ext cx="1544468" cy="369332"/>
          </a:xfrm>
          <a:prstGeom prst="rect">
            <a:avLst/>
          </a:prstGeom>
          <a:noFill/>
        </p:spPr>
        <p:txBody>
          <a:bodyPr wrap="square" rtlCol="0">
            <a:spAutoFit/>
          </a:bodyPr>
          <a:lstStyle/>
          <a:p>
            <a:pPr algn="ctr"/>
            <a:r>
              <a:rPr lang="en-US" b="1" dirty="0" err="1"/>
              <a:t>Sentimientos</a:t>
            </a:r>
            <a:endParaRPr lang="en-US" b="1" dirty="0"/>
          </a:p>
        </p:txBody>
      </p:sp>
      <p:sp>
        <p:nvSpPr>
          <p:cNvPr id="4" name="Rectángulo 3">
            <a:extLst>
              <a:ext uri="{FF2B5EF4-FFF2-40B4-BE49-F238E27FC236}">
                <a16:creationId xmlns:a16="http://schemas.microsoft.com/office/drawing/2014/main" id="{B7AEC2D3-7616-50AE-C52F-96C49D438906}"/>
              </a:ext>
            </a:extLst>
          </p:cNvPr>
          <p:cNvSpPr/>
          <p:nvPr/>
        </p:nvSpPr>
        <p:spPr>
          <a:xfrm>
            <a:off x="6513261" y="817192"/>
            <a:ext cx="4859443" cy="42824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2293549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4645</TotalTime>
  <Words>1362</Words>
  <Application>Microsoft Office PowerPoint</Application>
  <PresentationFormat>Widescreen</PresentationFormat>
  <Paragraphs>152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Tema de Office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Rebeca González Polanco</dc:creator>
  <cp:lastModifiedBy>Laura Patricia Zepeda Orantes</cp:lastModifiedBy>
  <cp:revision>137</cp:revision>
  <cp:lastPrinted>2019-05-29T13:58:22Z</cp:lastPrinted>
  <dcterms:created xsi:type="dcterms:W3CDTF">2018-11-06T21:10:07Z</dcterms:created>
  <dcterms:modified xsi:type="dcterms:W3CDTF">2024-04-16T20:24:27Z</dcterms:modified>
</cp:coreProperties>
</file>