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23100" cy="9309100"/>
  <p:embeddedFontLst>
    <p:embeddedFont>
      <p:font typeface="Montserrat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-sa/4.0/deed.e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56C73FA3-856B-90C7-CFBD-94E49A26A02E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A3B7ADAA-74DF-B7C5-26C6-D41C97465D63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211C3C8E-68FB-F512-EE27-374E65A6A7D8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915782AB-A79C-0CE8-A4DB-333A36838844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1922D363-834D-51BF-861D-E82526142393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6658A4FC-8988-38B8-61E4-5F62F3CBA370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FE6E4FE6-CCA8-2C30-0750-361C8CE2C9E2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5922A44C-2D9C-F1C2-C3C4-B9481F593E1A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86F7486D-27CE-FF1A-8FB4-E4FEEE4F1F1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006F90DB-2999-403D-D8F5-9B9BADAE8157}"/>
              </a:ext>
            </a:extLst>
          </p:cNvPr>
          <p:cNvSpPr/>
          <p:nvPr userDrawn="1"/>
        </p:nvSpPr>
        <p:spPr>
          <a:xfrm>
            <a:off x="2572801" y="6259984"/>
            <a:ext cx="638995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Proyecto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Emprendimiento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C37D0C6-56E1-E717-8B17-EDFB1A0C381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266BBCB-2A29-7332-4EFB-20C23029B060}"/>
              </a:ext>
            </a:extLst>
          </p:cNvPr>
          <p:cNvSpPr txBox="1"/>
          <p:nvPr userDrawn="1"/>
        </p:nvSpPr>
        <p:spPr>
          <a:xfrm>
            <a:off x="2575231" y="658030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2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292101" y="67737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2"/>
          <p:cNvSpPr/>
          <p:nvPr/>
        </p:nvSpPr>
        <p:spPr>
          <a:xfrm>
            <a:off x="2251144" y="3241457"/>
            <a:ext cx="1971396" cy="143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Define los costes e identifica necesidades de financiación.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Marca hitos en tu planificación para poner límites en el calendario.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 de negocio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2346604" y="2890724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Financiamiento 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2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Público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2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2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2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Lluvia de ideas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2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/>
          <p:nvPr/>
        </p:nvSpPr>
        <p:spPr>
          <a:xfrm>
            <a:off x="2190749" y="1009257"/>
            <a:ext cx="208653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sugiere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realizar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lluvia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de ideas para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facilitar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la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emergencia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propuesta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MX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que armonice con diversos factores, desde el conocimiento del negocio, producto y mercado, hasta la afinidad por realizar ciertas actividades.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6645401" y="1038083"/>
            <a:ext cx="204139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Describe tu público objetivo.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Realiza un estudio de mercado.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4406898" y="4972050"/>
            <a:ext cx="4006852" cy="98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Haz evaluaciones continuas y a tiempo real de tu proyecto de emprendimiento, a través de tu herramienta de gestión.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779119" y="142982"/>
            <a:ext cx="23693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2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Proyecto de </a:t>
            </a:r>
            <a:r>
              <a:rPr lang="en-US" sz="12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emprendimiento</a:t>
            </a:r>
            <a:endParaRPr sz="12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2"/>
          <p:cNvSpPr txBox="1"/>
          <p:nvPr/>
        </p:nvSpPr>
        <p:spPr>
          <a:xfrm>
            <a:off x="2977123" y="6241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 txBox="1"/>
          <p:nvPr/>
        </p:nvSpPr>
        <p:spPr>
          <a:xfrm>
            <a:off x="5029199" y="62414"/>
            <a:ext cx="3086932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5029200" y="365718"/>
            <a:ext cx="3086931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Proyecto,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6180989" y="24809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2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5821" y="477360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2"/>
          <p:cNvSpPr txBox="1"/>
          <p:nvPr/>
        </p:nvSpPr>
        <p:spPr>
          <a:xfrm>
            <a:off x="2973693" y="37043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2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2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827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2"/>
          <p:cNvSpPr/>
          <p:nvPr/>
        </p:nvSpPr>
        <p:spPr>
          <a:xfrm>
            <a:off x="4452803" y="3491012"/>
            <a:ext cx="4233997" cy="60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Identifica y evalúa los posibles riesgos.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p12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1" name="Google Shape;121;p12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2"/>
          <p:cNvSpPr/>
          <p:nvPr/>
        </p:nvSpPr>
        <p:spPr>
          <a:xfrm>
            <a:off x="4418774" y="1088591"/>
            <a:ext cx="2091607" cy="1817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Identifica las razones por las que quieres empezar una nueva empresa.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Selecciona una idea de negocio atractiva pero sencilla, que simplifique y mejore la vida de los demás. </a:t>
            </a:r>
            <a:endParaRPr/>
          </a:p>
          <a:p>
            <a:pPr marL="171450" marR="0" lvl="1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2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25" name="Google Shape;125;p12"/>
          <p:cNvCxnSpPr/>
          <p:nvPr/>
        </p:nvCxnSpPr>
        <p:spPr>
          <a:xfrm>
            <a:off x="2243928" y="2893313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6" name="Google Shape;126;p12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Estrategia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2"/>
          <p:cNvSpPr/>
          <p:nvPr/>
        </p:nvSpPr>
        <p:spPr>
          <a:xfrm>
            <a:off x="277480" y="3248331"/>
            <a:ext cx="1621707" cy="185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Desarrolla una estrategia de venta.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Haz una primera planificación flexible. </a:t>
            </a:r>
            <a:endParaRPr/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12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9" name="Google Shape;129;p12"/>
          <p:cNvSpPr/>
          <p:nvPr/>
        </p:nvSpPr>
        <p:spPr>
          <a:xfrm>
            <a:off x="4435852" y="4699675"/>
            <a:ext cx="3251201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Evaluaciones continuas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2"/>
          <p:cNvSpPr/>
          <p:nvPr/>
        </p:nvSpPr>
        <p:spPr>
          <a:xfrm>
            <a:off x="4393014" y="3173545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20228" y="3247077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2" descr="Target Audienc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2" descr="Meeti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38284" y="2909814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2" descr="Checklist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07866" y="699293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2"/>
          <p:cNvSpPr/>
          <p:nvPr/>
        </p:nvSpPr>
        <p:spPr>
          <a:xfrm>
            <a:off x="294899" y="1057125"/>
            <a:ext cx="1866901" cy="1196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SEG0201. Innovación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SEG0202. Emprendimiento Consciente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SEG0302. Colaboración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SEG0303. Efectividad en la negociación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SEG0404. Compromiso ciudadano para la transformación social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SEG0501 Pensamiento sistémico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SEG0603. Comprensión de otros códigos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SEG0604. Comunicación dialógica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áfico 2" descr="Bombilla y equipo contorno">
            <a:extLst>
              <a:ext uri="{FF2B5EF4-FFF2-40B4-BE49-F238E27FC236}">
                <a16:creationId xmlns:a16="http://schemas.microsoft.com/office/drawing/2014/main" id="{EA9AF24C-7C4E-F172-FA16-8A6DFFF9ED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080" y="21232"/>
            <a:ext cx="605064" cy="6050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7698810-8A2C-79C0-17F7-C9CA2184B4C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292101" y="67737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2251144" y="3241457"/>
            <a:ext cx="1971396" cy="143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40 unidades de transporte.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Programación de la aplicación.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Financiamiento con los socios del Proyecto.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 de negocio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2346604" y="2890724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Financiamiento 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Público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3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3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Lluvia de ideas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3"/>
          <p:cNvSpPr/>
          <p:nvPr/>
        </p:nvSpPr>
        <p:spPr>
          <a:xfrm>
            <a:off x="2190749" y="1009257"/>
            <a:ext cx="208653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Transporte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Mucho tráfico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Horarios inciertos de transporte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Comodidad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Llegar tarde a compromisos 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Precios de transporte diario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/>
          <p:nvPr/>
        </p:nvSpPr>
        <p:spPr>
          <a:xfrm>
            <a:off x="6645401" y="1038083"/>
            <a:ext cx="204139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Personas </a:t>
            </a:r>
            <a:r>
              <a:rPr lang="en-US" sz="700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u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suarias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del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transporte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público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, metro,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camión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, taxi, Uber.</a:t>
            </a:r>
            <a:endParaRPr dirty="0"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Cualquier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persona que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necesite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700" b="0" i="0" u="none" strike="noStrike" cap="none" dirty="0" err="1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transportación</a:t>
            </a:r>
            <a:r>
              <a:rPr lang="en-US" sz="700" b="0" i="0" u="none" strike="noStrike" cap="none" dirty="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700" b="0" i="0" u="none" strike="noStrike" cap="none" dirty="0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4406898" y="4972050"/>
            <a:ext cx="4006852" cy="98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Evaluación en la primera semana de uso.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10256106" y="1835519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12265828" y="1835520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12265829" y="2138824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6180989" y="24809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5821" y="477360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3"/>
          <p:cNvSpPr txBox="1"/>
          <p:nvPr/>
        </p:nvSpPr>
        <p:spPr>
          <a:xfrm>
            <a:off x="10252676" y="214353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9no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13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827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3"/>
          <p:cNvSpPr/>
          <p:nvPr/>
        </p:nvSpPr>
        <p:spPr>
          <a:xfrm>
            <a:off x="4384907" y="3430935"/>
            <a:ext cx="4233997" cy="60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Mala  usabilidad en la aplicación.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Falta de demanda.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3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72" name="Google Shape;172;p13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4418774" y="1088591"/>
            <a:ext cx="2091607" cy="1817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Crear una aplicación de transporte urbano que tenga horarios establecidos y una capacidad máxima.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Poder reservar el lugar en el transporte para asegurar la hora y el tiempo del trayecto,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marR="0" lvl="1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13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6" name="Google Shape;176;p13"/>
          <p:cNvCxnSpPr/>
          <p:nvPr/>
        </p:nvCxnSpPr>
        <p:spPr>
          <a:xfrm>
            <a:off x="2243928" y="2893313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77" name="Google Shape;177;p13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Estrategia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/>
          <p:nvPr/>
        </p:nvSpPr>
        <p:spPr>
          <a:xfrm>
            <a:off x="277480" y="3248331"/>
            <a:ext cx="1621707" cy="185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Crear la aplicación y probar su usabilidad.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Establecer la manera de separar el transporte.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Medir las unidades que se planean usar.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Encuestar al público para la proyección de su uso.</a:t>
            </a:r>
            <a:endParaRPr/>
          </a:p>
          <a:p>
            <a:pPr marL="1714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Noto Sans Symbols"/>
              <a:buChar char="▪"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Trabajar con el área de programación para la usabilidad de la aplicación.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3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80" name="Google Shape;180;p13"/>
          <p:cNvSpPr/>
          <p:nvPr/>
        </p:nvSpPr>
        <p:spPr>
          <a:xfrm>
            <a:off x="4435852" y="4699675"/>
            <a:ext cx="3251201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Evaluaciones continuas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3"/>
          <p:cNvSpPr/>
          <p:nvPr/>
        </p:nvSpPr>
        <p:spPr>
          <a:xfrm>
            <a:off x="4393014" y="3173545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2" name="Google Shape;182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20228" y="3247077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3" descr="Target Audienc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3" descr="Meeti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38284" y="2909814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3" descr="Checklist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07866" y="699293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3"/>
          <p:cNvSpPr/>
          <p:nvPr/>
        </p:nvSpPr>
        <p:spPr>
          <a:xfrm>
            <a:off x="294899" y="1057125"/>
            <a:ext cx="1866901" cy="1196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SEG0201. Innovación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SEG0202. Emprendimiento Consciente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SEG0302. Colaboración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SEG0303. Efectividad en la negociación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SEG0404. Compromiso ciudadano para la transformación social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SEG0501 Pensamiento sistémico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SEG0603. Comprensión de otros códigos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SEG0604. Comunicación dialógica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8;p12">
            <a:extLst>
              <a:ext uri="{FF2B5EF4-FFF2-40B4-BE49-F238E27FC236}">
                <a16:creationId xmlns:a16="http://schemas.microsoft.com/office/drawing/2014/main" id="{D42B7C8F-DF37-253A-D1C5-80CFD4E7045C}"/>
              </a:ext>
            </a:extLst>
          </p:cNvPr>
          <p:cNvSpPr txBox="1"/>
          <p:nvPr/>
        </p:nvSpPr>
        <p:spPr>
          <a:xfrm>
            <a:off x="779119" y="142982"/>
            <a:ext cx="23693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2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Proyecto de </a:t>
            </a:r>
            <a:r>
              <a:rPr lang="en-US" sz="12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emprendimiento</a:t>
            </a:r>
            <a:endParaRPr sz="12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9;p12">
            <a:extLst>
              <a:ext uri="{FF2B5EF4-FFF2-40B4-BE49-F238E27FC236}">
                <a16:creationId xmlns:a16="http://schemas.microsoft.com/office/drawing/2014/main" id="{2CF8B35A-64F8-14F8-2F2D-7F34EAD80DCE}"/>
              </a:ext>
            </a:extLst>
          </p:cNvPr>
          <p:cNvSpPr txBox="1"/>
          <p:nvPr/>
        </p:nvSpPr>
        <p:spPr>
          <a:xfrm>
            <a:off x="2977123" y="6241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Administración de Ventas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0;p12">
            <a:extLst>
              <a:ext uri="{FF2B5EF4-FFF2-40B4-BE49-F238E27FC236}">
                <a16:creationId xmlns:a16="http://schemas.microsoft.com/office/drawing/2014/main" id="{A2B37045-0FD8-F7CE-AD43-014282115DB1}"/>
              </a:ext>
            </a:extLst>
          </p:cNvPr>
          <p:cNvSpPr txBox="1"/>
          <p:nvPr/>
        </p:nvSpPr>
        <p:spPr>
          <a:xfrm>
            <a:off x="5029199" y="62414"/>
            <a:ext cx="3086932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Andrés Pérez</a:t>
            </a:r>
            <a:endParaRPr lang="en-US"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1;p12">
            <a:extLst>
              <a:ext uri="{FF2B5EF4-FFF2-40B4-BE49-F238E27FC236}">
                <a16:creationId xmlns:a16="http://schemas.microsoft.com/office/drawing/2014/main" id="{5203A381-5BB1-CA9B-ADFB-37F4A0DC6F4F}"/>
              </a:ext>
            </a:extLst>
          </p:cNvPr>
          <p:cNvSpPr txBox="1"/>
          <p:nvPr/>
        </p:nvSpPr>
        <p:spPr>
          <a:xfrm>
            <a:off x="5029200" y="365718"/>
            <a:ext cx="3086931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Logística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innovación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US"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6;p12">
            <a:extLst>
              <a:ext uri="{FF2B5EF4-FFF2-40B4-BE49-F238E27FC236}">
                <a16:creationId xmlns:a16="http://schemas.microsoft.com/office/drawing/2014/main" id="{02686180-3E41-812A-F5D3-EDEA4453039F}"/>
              </a:ext>
            </a:extLst>
          </p:cNvPr>
          <p:cNvSpPr txBox="1"/>
          <p:nvPr/>
        </p:nvSpPr>
        <p:spPr>
          <a:xfrm>
            <a:off x="2973693" y="37043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9o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ráfico 6" descr="Bombilla y equipo contorno">
            <a:extLst>
              <a:ext uri="{FF2B5EF4-FFF2-40B4-BE49-F238E27FC236}">
                <a16:creationId xmlns:a16="http://schemas.microsoft.com/office/drawing/2014/main" id="{02F68D90-3ACB-F82B-41A9-64ADF51068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080" y="21232"/>
            <a:ext cx="605064" cy="6050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1B554F9-A589-E67B-3C35-C04CB95510E5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292101" y="67737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 de negocio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2346604" y="2890724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Financiamiento 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Público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4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4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Lluvia de ideas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4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14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4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4"/>
          <p:cNvSpPr txBox="1"/>
          <p:nvPr/>
        </p:nvSpPr>
        <p:spPr>
          <a:xfrm>
            <a:off x="6180989" y="24809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4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5821" y="477360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4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6" name="Google Shape;216;p14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827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7" name="Google Shape;217;p14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18" name="Google Shape;218;p14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" name="Google Shape;220;p14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21" name="Google Shape;221;p14"/>
          <p:cNvCxnSpPr/>
          <p:nvPr/>
        </p:nvCxnSpPr>
        <p:spPr>
          <a:xfrm>
            <a:off x="2243928" y="2893313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2" name="Google Shape;222;p14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Estrategia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3" name="Google Shape;223;p14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4" name="Google Shape;224;p14"/>
          <p:cNvSpPr/>
          <p:nvPr/>
        </p:nvSpPr>
        <p:spPr>
          <a:xfrm>
            <a:off x="4435852" y="4699675"/>
            <a:ext cx="3251201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Evaluaciones continuas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4393014" y="3173545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20228" y="3247077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4" descr="Target Audienc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4" descr="Meeti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38284" y="2909814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4" descr="Checklist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07866" y="699293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8;p12">
            <a:extLst>
              <a:ext uri="{FF2B5EF4-FFF2-40B4-BE49-F238E27FC236}">
                <a16:creationId xmlns:a16="http://schemas.microsoft.com/office/drawing/2014/main" id="{29CAE144-6F73-9F03-4446-49F8D112B00A}"/>
              </a:ext>
            </a:extLst>
          </p:cNvPr>
          <p:cNvSpPr txBox="1"/>
          <p:nvPr/>
        </p:nvSpPr>
        <p:spPr>
          <a:xfrm>
            <a:off x="779119" y="142982"/>
            <a:ext cx="23693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2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2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Proyecto de </a:t>
            </a:r>
            <a:r>
              <a:rPr lang="en-US" sz="12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emprendimiento</a:t>
            </a:r>
            <a:endParaRPr sz="12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9;p12">
            <a:extLst>
              <a:ext uri="{FF2B5EF4-FFF2-40B4-BE49-F238E27FC236}">
                <a16:creationId xmlns:a16="http://schemas.microsoft.com/office/drawing/2014/main" id="{FACD600D-4201-80A8-7A77-A09C4B55B811}"/>
              </a:ext>
            </a:extLst>
          </p:cNvPr>
          <p:cNvSpPr txBox="1"/>
          <p:nvPr/>
        </p:nvSpPr>
        <p:spPr>
          <a:xfrm>
            <a:off x="2977123" y="6241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0;p12">
            <a:extLst>
              <a:ext uri="{FF2B5EF4-FFF2-40B4-BE49-F238E27FC236}">
                <a16:creationId xmlns:a16="http://schemas.microsoft.com/office/drawing/2014/main" id="{1014655A-6773-9B0A-796C-871D4BFD1C8E}"/>
              </a:ext>
            </a:extLst>
          </p:cNvPr>
          <p:cNvSpPr txBox="1"/>
          <p:nvPr/>
        </p:nvSpPr>
        <p:spPr>
          <a:xfrm>
            <a:off x="5029199" y="62414"/>
            <a:ext cx="3086932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1;p12">
            <a:extLst>
              <a:ext uri="{FF2B5EF4-FFF2-40B4-BE49-F238E27FC236}">
                <a16:creationId xmlns:a16="http://schemas.microsoft.com/office/drawing/2014/main" id="{A200F54A-CE09-A2B0-CE53-62AC84C12282}"/>
              </a:ext>
            </a:extLst>
          </p:cNvPr>
          <p:cNvSpPr txBox="1"/>
          <p:nvPr/>
        </p:nvSpPr>
        <p:spPr>
          <a:xfrm>
            <a:off x="5029200" y="365718"/>
            <a:ext cx="3086931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Proyecto, actividad o sesión</a:t>
            </a:r>
          </a:p>
        </p:txBody>
      </p:sp>
      <p:sp>
        <p:nvSpPr>
          <p:cNvPr id="6" name="Google Shape;116;p12">
            <a:extLst>
              <a:ext uri="{FF2B5EF4-FFF2-40B4-BE49-F238E27FC236}">
                <a16:creationId xmlns:a16="http://schemas.microsoft.com/office/drawing/2014/main" id="{28E9D4FC-171D-569A-ABB6-FE3E815EC29D}"/>
              </a:ext>
            </a:extLst>
          </p:cNvPr>
          <p:cNvSpPr txBox="1"/>
          <p:nvPr/>
        </p:nvSpPr>
        <p:spPr>
          <a:xfrm>
            <a:off x="2973693" y="37043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ráfico 6" descr="Bombilla y equipo contorno">
            <a:extLst>
              <a:ext uri="{FF2B5EF4-FFF2-40B4-BE49-F238E27FC236}">
                <a16:creationId xmlns:a16="http://schemas.microsoft.com/office/drawing/2014/main" id="{6D35854C-585F-8213-8044-C4D5DAAF98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080" y="21232"/>
            <a:ext cx="605064" cy="6050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E4F5239-25F0-150A-74CD-DF32973CB1ED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5C0542-5A26-4816-8735-2B4D09305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F6398-FF7A-4751-8BC4-2E82A7C62CE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F0F8226-0749-454E-9036-6F06979A2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497</Words>
  <Application>Microsoft Office PowerPoint</Application>
  <PresentationFormat>On-screen Show (4:3)</PresentationFormat>
  <Paragraphs>132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Patricia Zepeda Orantes</cp:lastModifiedBy>
  <cp:revision>4</cp:revision>
  <dcterms:modified xsi:type="dcterms:W3CDTF">2024-04-16T18:02:06Z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