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04" r:id="rId3"/>
    <p:sldId id="305" r:id="rId4"/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Canvas con indicaciones" id="{E0EA5921-3B87-4FEB-A9FE-E5CBB478F8BE}">
          <p14:sldIdLst/>
        </p14:section>
        <p14:section name="Plantilla de trabajo" id="{B1366EC4-A4C0-4BDC-9EA5-9C4292985EC5}">
          <p14:sldIdLst>
            <p14:sldId id="304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94A14-E1A3-42D0-AE0B-8444564F2895}" v="20" dt="2023-09-29T14:33:42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5" autoAdjust="0"/>
    <p:restoredTop sz="94274" autoAdjust="0"/>
  </p:normalViewPr>
  <p:slideViewPr>
    <p:cSldViewPr snapToGrid="0">
      <p:cViewPr>
        <p:scale>
          <a:sx n="66" d="100"/>
          <a:sy n="66" d="100"/>
        </p:scale>
        <p:origin x="97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9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0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36C372E9-E8E2-25C9-FF23-2A367EF50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FDCA349C-3230-AD20-37C6-B25B045DC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EF60BF8C-7C72-BE50-E781-1EA0175CF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56A43D2D-1C43-391D-AC99-0182C730B120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D9D30DB-B71E-A1A2-BB03-54B20C1D4BF9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Mapas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mentales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9B231BB-1539-3A1A-5597-356933624D10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02ADB364-E75F-A741-AA56-580CDB0737F2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94B3F447-FCCC-B30A-65C4-014F32703BD2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07951710-C058-A638-76B2-FEF849FC076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/2.0/?ref=openvers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423664"/>
            <a:ext cx="64589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/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Investigar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temas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relacionados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innovación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resolver. </a:t>
            </a:r>
          </a:p>
          <a:p>
            <a:pPr marL="111125"/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2.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recabada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durante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investigación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desarrollar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mapa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mental con base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siguientes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pasos:</a:t>
            </a:r>
          </a:p>
          <a:p>
            <a:pPr marL="111125"/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4025" indent="-342900">
              <a:buFont typeface="+mj-lt"/>
              <a:buAutoNum type="alphaLcParenR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Empieza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el CENTRO de la hoja. </a:t>
            </a:r>
          </a:p>
          <a:p>
            <a:pPr marL="454025" indent="-342900">
              <a:buFont typeface="+mj-lt"/>
              <a:buAutoNum type="alphaLcParenR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Dibuja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centro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hoja una IMAGEN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simbolice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idea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principal.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apoyarte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imágenes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recortes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4025" indent="-342900">
              <a:buFont typeface="+mj-lt"/>
              <a:buAutoNum type="alphaLcParenR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Partiendo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imagen central,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identifica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palabras clave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categorías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las ideas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importantes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relacionadas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central. Genera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categoría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palabra clave. 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CURVAS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lugar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rectas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Utiliza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color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distinto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4025" indent="-342900">
              <a:buFont typeface="+mj-lt"/>
              <a:buAutoNum type="alphaLcParenR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palabra clave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categoría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añade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ideas 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relevante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idea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dato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relevante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desprenda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principal, a modo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ramificación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CURVAS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lugar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rectas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Utiliza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mismo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color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tenga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línea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principal.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Utiliza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sólo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UNA IDEA o DATO CLAVE POR LÍNEA.</a:t>
            </a:r>
          </a:p>
          <a:p>
            <a:pPr marL="454025" indent="-342900">
              <a:buFont typeface="+mj-lt"/>
              <a:buAutoNum type="alphaLcParenR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imágenes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1125"/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3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Hojas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blancas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Colores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plumones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mínimo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4)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Mapas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Mentales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(solo para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referencia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información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desestructurada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obtenida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procesos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investigación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contextualización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Mapas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mentales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067215BA-CFA1-423E-7330-88F6BFEE8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3783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1B1C7F30-F1CD-2CE4-DD85-013BF0EDC7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45" y="5865350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9BF7DA-E709-F041-A722-A006D43480DE}"/>
              </a:ext>
            </a:extLst>
          </p:cNvPr>
          <p:cNvSpPr/>
          <p:nvPr/>
        </p:nvSpPr>
        <p:spPr>
          <a:xfrm>
            <a:off x="0" y="6110876"/>
            <a:ext cx="12192000" cy="747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D4A8D24-F5BD-0D46-8B98-82E1D4A65419}"/>
              </a:ext>
            </a:extLst>
          </p:cNvPr>
          <p:cNvSpPr/>
          <p:nvPr/>
        </p:nvSpPr>
        <p:spPr>
          <a:xfrm>
            <a:off x="512033" y="1444616"/>
            <a:ext cx="11165610" cy="306407"/>
          </a:xfrm>
          <a:prstGeom prst="rect">
            <a:avLst/>
          </a:prstGeom>
          <a:solidFill>
            <a:srgbClr val="DBD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3637355-D44D-E84B-B1BB-03E954A4C665}"/>
              </a:ext>
            </a:extLst>
          </p:cNvPr>
          <p:cNvSpPr/>
          <p:nvPr/>
        </p:nvSpPr>
        <p:spPr>
          <a:xfrm>
            <a:off x="512033" y="3114390"/>
            <a:ext cx="11165610" cy="306407"/>
          </a:xfrm>
          <a:prstGeom prst="rect">
            <a:avLst/>
          </a:prstGeom>
          <a:solidFill>
            <a:srgbClr val="DBD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98B6202-026D-DA40-ACBF-5A2FE517C8EE}"/>
              </a:ext>
            </a:extLst>
          </p:cNvPr>
          <p:cNvSpPr/>
          <p:nvPr/>
        </p:nvSpPr>
        <p:spPr>
          <a:xfrm>
            <a:off x="512033" y="4108303"/>
            <a:ext cx="11165610" cy="306407"/>
          </a:xfrm>
          <a:prstGeom prst="rect">
            <a:avLst/>
          </a:prstGeom>
          <a:solidFill>
            <a:srgbClr val="DBD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38408CB-5ED3-6A4D-A9C3-41D0286A9AFD}"/>
              </a:ext>
            </a:extLst>
          </p:cNvPr>
          <p:cNvSpPr/>
          <p:nvPr/>
        </p:nvSpPr>
        <p:spPr>
          <a:xfrm>
            <a:off x="512033" y="5102216"/>
            <a:ext cx="11165610" cy="306407"/>
          </a:xfrm>
          <a:prstGeom prst="rect">
            <a:avLst/>
          </a:prstGeom>
          <a:solidFill>
            <a:srgbClr val="DBD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12BE276-2520-1D4C-A964-02C4FAAC2E00}"/>
              </a:ext>
            </a:extLst>
          </p:cNvPr>
          <p:cNvSpPr/>
          <p:nvPr/>
        </p:nvSpPr>
        <p:spPr>
          <a:xfrm>
            <a:off x="512033" y="6096130"/>
            <a:ext cx="11165610" cy="306407"/>
          </a:xfrm>
          <a:prstGeom prst="rect">
            <a:avLst/>
          </a:prstGeom>
          <a:solidFill>
            <a:srgbClr val="DBD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398C7-08E3-FF4C-9ACF-6CA2A8F662CB}"/>
              </a:ext>
            </a:extLst>
          </p:cNvPr>
          <p:cNvSpPr/>
          <p:nvPr/>
        </p:nvSpPr>
        <p:spPr>
          <a:xfrm>
            <a:off x="512033" y="460642"/>
            <a:ext cx="11165610" cy="306407"/>
          </a:xfrm>
          <a:prstGeom prst="rect">
            <a:avLst/>
          </a:prstGeom>
          <a:solidFill>
            <a:srgbClr val="DBD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449807"/>
            <a:ext cx="11165610" cy="6290556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523186" y="449808"/>
            <a:ext cx="1615897" cy="3172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ESPACIO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2139083" y="32140"/>
            <a:ext cx="7410162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Arquitectura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los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mentales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57">
            <a:extLst>
              <a:ext uri="{FF2B5EF4-FFF2-40B4-BE49-F238E27FC236}">
                <a16:creationId xmlns:a16="http://schemas.microsoft.com/office/drawing/2014/main" id="{E4DF6B02-F527-A94D-8E26-47F110127A95}"/>
              </a:ext>
            </a:extLst>
          </p:cNvPr>
          <p:cNvSpPr txBox="1"/>
          <p:nvPr/>
        </p:nvSpPr>
        <p:spPr>
          <a:xfrm>
            <a:off x="523186" y="801122"/>
            <a:ext cx="9607950" cy="2668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Imagen principal centrada en la hoja.</a:t>
            </a:r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5878B5-2AD1-DA48-BE5E-BBE38CC7616A}"/>
              </a:ext>
            </a:extLst>
          </p:cNvPr>
          <p:cNvCxnSpPr>
            <a:cxnSpLocks/>
          </p:cNvCxnSpPr>
          <p:nvPr/>
        </p:nvCxnSpPr>
        <p:spPr>
          <a:xfrm>
            <a:off x="512033" y="76825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11000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57">
            <a:extLst>
              <a:ext uri="{FF2B5EF4-FFF2-40B4-BE49-F238E27FC236}">
                <a16:creationId xmlns:a16="http://schemas.microsoft.com/office/drawing/2014/main" id="{A1BFB210-6CCB-BC4B-A324-895F54EAF27A}"/>
              </a:ext>
            </a:extLst>
          </p:cNvPr>
          <p:cNvSpPr txBox="1"/>
          <p:nvPr/>
        </p:nvSpPr>
        <p:spPr>
          <a:xfrm>
            <a:off x="523186" y="1144925"/>
            <a:ext cx="9607950" cy="2534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 una hoja blanca en forma horizontal.</a:t>
            </a:r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493CC6C-460E-F844-B953-9039804E6CA1}"/>
              </a:ext>
            </a:extLst>
          </p:cNvPr>
          <p:cNvCxnSpPr>
            <a:cxnSpLocks/>
          </p:cNvCxnSpPr>
          <p:nvPr/>
        </p:nvCxnSpPr>
        <p:spPr>
          <a:xfrm>
            <a:off x="512033" y="143182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57">
            <a:extLst>
              <a:ext uri="{FF2B5EF4-FFF2-40B4-BE49-F238E27FC236}">
                <a16:creationId xmlns:a16="http://schemas.microsoft.com/office/drawing/2014/main" id="{608B92AF-D9E2-0043-A3F2-F4FFE07DFE5F}"/>
              </a:ext>
            </a:extLst>
          </p:cNvPr>
          <p:cNvSpPr txBox="1"/>
          <p:nvPr/>
        </p:nvSpPr>
        <p:spPr>
          <a:xfrm>
            <a:off x="523186" y="1447165"/>
            <a:ext cx="1615897" cy="31463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48439F3-E515-5447-B6D0-C03A88479443}"/>
              </a:ext>
            </a:extLst>
          </p:cNvPr>
          <p:cNvCxnSpPr>
            <a:cxnSpLocks/>
          </p:cNvCxnSpPr>
          <p:nvPr/>
        </p:nvCxnSpPr>
        <p:spPr>
          <a:xfrm>
            <a:off x="512033" y="17636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57">
            <a:extLst>
              <a:ext uri="{FF2B5EF4-FFF2-40B4-BE49-F238E27FC236}">
                <a16:creationId xmlns:a16="http://schemas.microsoft.com/office/drawing/2014/main" id="{FDD1A57F-AB43-D24A-A03E-188AE90A42C2}"/>
              </a:ext>
            </a:extLst>
          </p:cNvPr>
          <p:cNvSpPr txBox="1"/>
          <p:nvPr/>
        </p:nvSpPr>
        <p:spPr>
          <a:xfrm>
            <a:off x="512795" y="1800456"/>
            <a:ext cx="9607950" cy="2648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Dibuja las ramas más gruesas al centro y más delgadas a la periferia.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2BD1D1C-DDAE-424C-B69C-0220869A0DDD}"/>
              </a:ext>
            </a:extLst>
          </p:cNvPr>
          <p:cNvCxnSpPr>
            <a:cxnSpLocks/>
          </p:cNvCxnSpPr>
          <p:nvPr/>
        </p:nvCxnSpPr>
        <p:spPr>
          <a:xfrm>
            <a:off x="501642" y="209539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57">
            <a:extLst>
              <a:ext uri="{FF2B5EF4-FFF2-40B4-BE49-F238E27FC236}">
                <a16:creationId xmlns:a16="http://schemas.microsoft.com/office/drawing/2014/main" id="{283C9FF1-6610-BB44-9D5D-4DD51E77CCA4}"/>
              </a:ext>
            </a:extLst>
          </p:cNvPr>
          <p:cNvSpPr txBox="1"/>
          <p:nvPr/>
        </p:nvSpPr>
        <p:spPr>
          <a:xfrm>
            <a:off x="512795" y="2130640"/>
            <a:ext cx="9607950" cy="2836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Dibuja las ramas en forma curva, orgánica.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E7589F0-10A7-D94C-829C-B49CF97D58D8}"/>
              </a:ext>
            </a:extLst>
          </p:cNvPr>
          <p:cNvCxnSpPr>
            <a:cxnSpLocks/>
          </p:cNvCxnSpPr>
          <p:nvPr/>
        </p:nvCxnSpPr>
        <p:spPr>
          <a:xfrm>
            <a:off x="501642" y="242717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57">
            <a:extLst>
              <a:ext uri="{FF2B5EF4-FFF2-40B4-BE49-F238E27FC236}">
                <a16:creationId xmlns:a16="http://schemas.microsoft.com/office/drawing/2014/main" id="{A5F355E4-51FA-484E-9444-AF6F00AF7DD6}"/>
              </a:ext>
            </a:extLst>
          </p:cNvPr>
          <p:cNvSpPr txBox="1"/>
          <p:nvPr/>
        </p:nvSpPr>
        <p:spPr>
          <a:xfrm>
            <a:off x="512795" y="2479577"/>
            <a:ext cx="9607950" cy="25550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Dibuja todas las ramas del mapa hasta el cuarto nivel.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95B4BB3-2E34-1148-B9D8-314CC93806AE}"/>
              </a:ext>
            </a:extLst>
          </p:cNvPr>
          <p:cNvCxnSpPr>
            <a:cxnSpLocks/>
          </p:cNvCxnSpPr>
          <p:nvPr/>
        </p:nvCxnSpPr>
        <p:spPr>
          <a:xfrm>
            <a:off x="501642" y="275896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57">
            <a:extLst>
              <a:ext uri="{FF2B5EF4-FFF2-40B4-BE49-F238E27FC236}">
                <a16:creationId xmlns:a16="http://schemas.microsoft.com/office/drawing/2014/main" id="{08D2F5C5-CA80-4D4A-AF43-AC5FAB8F9E61}"/>
              </a:ext>
            </a:extLst>
          </p:cNvPr>
          <p:cNvSpPr txBox="1"/>
          <p:nvPr/>
        </p:nvSpPr>
        <p:spPr>
          <a:xfrm>
            <a:off x="512795" y="2820260"/>
            <a:ext cx="9607950" cy="2357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 las ramas del tamaño de la palabra.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FF766AF-803A-3A4E-A3DD-C85ABAFE1FD5}"/>
              </a:ext>
            </a:extLst>
          </p:cNvPr>
          <p:cNvCxnSpPr>
            <a:cxnSpLocks/>
          </p:cNvCxnSpPr>
          <p:nvPr/>
        </p:nvCxnSpPr>
        <p:spPr>
          <a:xfrm>
            <a:off x="501642" y="309074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57">
            <a:extLst>
              <a:ext uri="{FF2B5EF4-FFF2-40B4-BE49-F238E27FC236}">
                <a16:creationId xmlns:a16="http://schemas.microsoft.com/office/drawing/2014/main" id="{32564C80-4612-6546-82F5-3AF2293F4EDC}"/>
              </a:ext>
            </a:extLst>
          </p:cNvPr>
          <p:cNvSpPr txBox="1"/>
          <p:nvPr/>
        </p:nvSpPr>
        <p:spPr>
          <a:xfrm>
            <a:off x="523186" y="3121293"/>
            <a:ext cx="1615897" cy="2664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PALABRAS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A85E1FE-3B47-144C-9C57-7CEB7247C07B}"/>
              </a:ext>
            </a:extLst>
          </p:cNvPr>
          <p:cNvCxnSpPr>
            <a:cxnSpLocks/>
          </p:cNvCxnSpPr>
          <p:nvPr/>
        </p:nvCxnSpPr>
        <p:spPr>
          <a:xfrm>
            <a:off x="512033" y="342253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57">
            <a:extLst>
              <a:ext uri="{FF2B5EF4-FFF2-40B4-BE49-F238E27FC236}">
                <a16:creationId xmlns:a16="http://schemas.microsoft.com/office/drawing/2014/main" id="{07192619-2A02-0446-8C22-C8D8D4122EE7}"/>
              </a:ext>
            </a:extLst>
          </p:cNvPr>
          <p:cNvSpPr txBox="1"/>
          <p:nvPr/>
        </p:nvSpPr>
        <p:spPr>
          <a:xfrm>
            <a:off x="512795" y="3462985"/>
            <a:ext cx="9607950" cy="2752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palabras son más grandes al centro y más pequeñas a la periferia.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800C959-DA98-3844-B19E-418407E370DB}"/>
              </a:ext>
            </a:extLst>
          </p:cNvPr>
          <p:cNvCxnSpPr>
            <a:cxnSpLocks/>
          </p:cNvCxnSpPr>
          <p:nvPr/>
        </p:nvCxnSpPr>
        <p:spPr>
          <a:xfrm>
            <a:off x="501642" y="375431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57">
            <a:extLst>
              <a:ext uri="{FF2B5EF4-FFF2-40B4-BE49-F238E27FC236}">
                <a16:creationId xmlns:a16="http://schemas.microsoft.com/office/drawing/2014/main" id="{F985E595-542B-0346-96FF-2DA8D29665DD}"/>
              </a:ext>
            </a:extLst>
          </p:cNvPr>
          <p:cNvSpPr txBox="1"/>
          <p:nvPr/>
        </p:nvSpPr>
        <p:spPr>
          <a:xfrm>
            <a:off x="512795" y="3803527"/>
            <a:ext cx="9607950" cy="2565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 una sola palabra por rama.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BEB3C70-68EF-A448-806D-C47E91E3916B}"/>
              </a:ext>
            </a:extLst>
          </p:cNvPr>
          <p:cNvCxnSpPr>
            <a:cxnSpLocks/>
          </p:cNvCxnSpPr>
          <p:nvPr/>
        </p:nvCxnSpPr>
        <p:spPr>
          <a:xfrm>
            <a:off x="501642" y="408609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57">
            <a:extLst>
              <a:ext uri="{FF2B5EF4-FFF2-40B4-BE49-F238E27FC236}">
                <a16:creationId xmlns:a16="http://schemas.microsoft.com/office/drawing/2014/main" id="{09BBDCCC-C5EF-4845-9648-54CD9AF467C7}"/>
              </a:ext>
            </a:extLst>
          </p:cNvPr>
          <p:cNvSpPr txBox="1"/>
          <p:nvPr/>
        </p:nvSpPr>
        <p:spPr>
          <a:xfrm>
            <a:off x="523186" y="4115403"/>
            <a:ext cx="1615897" cy="28562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COLORES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E570DCF-1660-5840-8E65-FC5EE1A7EACC}"/>
              </a:ext>
            </a:extLst>
          </p:cNvPr>
          <p:cNvCxnSpPr>
            <a:cxnSpLocks/>
          </p:cNvCxnSpPr>
          <p:nvPr/>
        </p:nvCxnSpPr>
        <p:spPr>
          <a:xfrm>
            <a:off x="512033" y="441788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57">
            <a:extLst>
              <a:ext uri="{FF2B5EF4-FFF2-40B4-BE49-F238E27FC236}">
                <a16:creationId xmlns:a16="http://schemas.microsoft.com/office/drawing/2014/main" id="{99716FA1-C3AA-6D4B-B372-44D85C5E1534}"/>
              </a:ext>
            </a:extLst>
          </p:cNvPr>
          <p:cNvSpPr txBox="1"/>
          <p:nvPr/>
        </p:nvSpPr>
        <p:spPr>
          <a:xfrm>
            <a:off x="512795" y="4456396"/>
            <a:ext cx="9607950" cy="2617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Imagen central con al menos 3 colores.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7EA3503-EBC8-9647-9FF6-20AD3E97C4F8}"/>
              </a:ext>
            </a:extLst>
          </p:cNvPr>
          <p:cNvCxnSpPr>
            <a:cxnSpLocks/>
          </p:cNvCxnSpPr>
          <p:nvPr/>
        </p:nvCxnSpPr>
        <p:spPr>
          <a:xfrm>
            <a:off x="501642" y="474966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57">
            <a:extLst>
              <a:ext uri="{FF2B5EF4-FFF2-40B4-BE49-F238E27FC236}">
                <a16:creationId xmlns:a16="http://schemas.microsoft.com/office/drawing/2014/main" id="{C4A0737B-667E-E244-8E4C-07BF54FB72B0}"/>
              </a:ext>
            </a:extLst>
          </p:cNvPr>
          <p:cNvSpPr txBox="1"/>
          <p:nvPr/>
        </p:nvSpPr>
        <p:spPr>
          <a:xfrm>
            <a:off x="512795" y="4813314"/>
            <a:ext cx="9607950" cy="23062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Utilizar el mismo color para el IBO (Idea Básica Ordenadora) y sus sub-temas.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66BA29C-1A9A-6441-80C1-B0D89007AAD7}"/>
              </a:ext>
            </a:extLst>
          </p:cNvPr>
          <p:cNvCxnSpPr>
            <a:cxnSpLocks/>
          </p:cNvCxnSpPr>
          <p:nvPr/>
        </p:nvCxnSpPr>
        <p:spPr>
          <a:xfrm>
            <a:off x="501642" y="508145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57">
            <a:extLst>
              <a:ext uri="{FF2B5EF4-FFF2-40B4-BE49-F238E27FC236}">
                <a16:creationId xmlns:a16="http://schemas.microsoft.com/office/drawing/2014/main" id="{3D5174CC-44C3-D646-82AD-961A92604B5E}"/>
              </a:ext>
            </a:extLst>
          </p:cNvPr>
          <p:cNvSpPr txBox="1"/>
          <p:nvPr/>
        </p:nvSpPr>
        <p:spPr>
          <a:xfrm>
            <a:off x="523186" y="5119179"/>
            <a:ext cx="1615897" cy="28257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IMÁGENES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12E8A02-8591-F449-85AD-6B7476DAFBE1}"/>
              </a:ext>
            </a:extLst>
          </p:cNvPr>
          <p:cNvCxnSpPr>
            <a:cxnSpLocks/>
          </p:cNvCxnSpPr>
          <p:nvPr/>
        </p:nvCxnSpPr>
        <p:spPr>
          <a:xfrm>
            <a:off x="512033" y="541323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57">
            <a:extLst>
              <a:ext uri="{FF2B5EF4-FFF2-40B4-BE49-F238E27FC236}">
                <a16:creationId xmlns:a16="http://schemas.microsoft.com/office/drawing/2014/main" id="{B358A266-2D6F-3040-B9A5-CD1F7BC67DCD}"/>
              </a:ext>
            </a:extLst>
          </p:cNvPr>
          <p:cNvSpPr txBox="1"/>
          <p:nvPr/>
        </p:nvSpPr>
        <p:spPr>
          <a:xfrm>
            <a:off x="512795" y="5467056"/>
            <a:ext cx="9607950" cy="2306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idea principal debe ser una imagen con o sin texto.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29D24C1-8A94-A240-8DB3-F26504DC3D4C}"/>
              </a:ext>
            </a:extLst>
          </p:cNvPr>
          <p:cNvCxnSpPr>
            <a:cxnSpLocks/>
          </p:cNvCxnSpPr>
          <p:nvPr/>
        </p:nvCxnSpPr>
        <p:spPr>
          <a:xfrm>
            <a:off x="501642" y="574501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57">
            <a:extLst>
              <a:ext uri="{FF2B5EF4-FFF2-40B4-BE49-F238E27FC236}">
                <a16:creationId xmlns:a16="http://schemas.microsoft.com/office/drawing/2014/main" id="{1F4093B8-E610-C44C-8B67-A9EAF8299109}"/>
              </a:ext>
            </a:extLst>
          </p:cNvPr>
          <p:cNvSpPr txBox="1"/>
          <p:nvPr/>
        </p:nvSpPr>
        <p:spPr>
          <a:xfrm>
            <a:off x="512795" y="5792802"/>
            <a:ext cx="9607950" cy="2514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 imágenes, símbolos o íconos al desarrollar el mapa mental.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22B6BE1-557D-104D-A505-87BAE737C636}"/>
              </a:ext>
            </a:extLst>
          </p:cNvPr>
          <p:cNvCxnSpPr>
            <a:cxnSpLocks/>
          </p:cNvCxnSpPr>
          <p:nvPr/>
        </p:nvCxnSpPr>
        <p:spPr>
          <a:xfrm>
            <a:off x="501642" y="607680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>
            <a:extLst>
              <a:ext uri="{FF2B5EF4-FFF2-40B4-BE49-F238E27FC236}">
                <a16:creationId xmlns:a16="http://schemas.microsoft.com/office/drawing/2014/main" id="{CC89A0E9-C758-A34F-BDDE-48331E15968A}"/>
              </a:ext>
            </a:extLst>
          </p:cNvPr>
          <p:cNvSpPr txBox="1"/>
          <p:nvPr/>
        </p:nvSpPr>
        <p:spPr>
          <a:xfrm>
            <a:off x="523186" y="6109510"/>
            <a:ext cx="1615897" cy="28257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ESTRUCTURA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CA4BF66-9C69-8345-A84F-4D41E2861189}"/>
              </a:ext>
            </a:extLst>
          </p:cNvPr>
          <p:cNvCxnSpPr>
            <a:cxnSpLocks/>
          </p:cNvCxnSpPr>
          <p:nvPr/>
        </p:nvCxnSpPr>
        <p:spPr>
          <a:xfrm>
            <a:off x="512033" y="640858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57">
            <a:extLst>
              <a:ext uri="{FF2B5EF4-FFF2-40B4-BE49-F238E27FC236}">
                <a16:creationId xmlns:a16="http://schemas.microsoft.com/office/drawing/2014/main" id="{243F39F4-991E-B64C-B223-CFDD7A62C6B4}"/>
              </a:ext>
            </a:extLst>
          </p:cNvPr>
          <p:cNvSpPr txBox="1"/>
          <p:nvPr/>
        </p:nvSpPr>
        <p:spPr>
          <a:xfrm>
            <a:off x="512795" y="6457393"/>
            <a:ext cx="9607950" cy="2306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idea principal debe ser una imagen con o sin texto.</a:t>
            </a: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1"/>
            <a:ext cx="3666175" cy="4897287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55837" y="1324281"/>
            <a:ext cx="36246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Este es un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ejemplo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mapa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mental,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cuya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idea principal (al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centro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es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propiamente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los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mapas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mentales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Las ideas o palabras clave son 5: 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Reglas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(Rules),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Definición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(Definition),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(Benefits),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Usos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(Uses) y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Proceso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(Process). </a:t>
            </a:r>
          </a:p>
          <a:p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las palabras o ideas clave se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desprenden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serie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conceptos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ideas,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imágenes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relacionadas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4222013" y="636432"/>
            <a:ext cx="7455634" cy="4849968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6">
            <a:extLst>
              <a:ext uri="{FF2B5EF4-FFF2-40B4-BE49-F238E27FC236}">
                <a16:creationId xmlns:a16="http://schemas.microsoft.com/office/drawing/2014/main" id="{2C943883-BA1E-1E9F-700A-E91C2C8C630D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información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desestructurada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obtenida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procesos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investigación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contextualización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0AC12837-368F-5591-A371-BB8335E40145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Mapas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mentales</a:t>
            </a: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4" name="Picture 2" descr="How to Mind Map">
            <a:extLst>
              <a:ext uri="{FF2B5EF4-FFF2-40B4-BE49-F238E27FC236}">
                <a16:creationId xmlns:a16="http://schemas.microsoft.com/office/drawing/2014/main" id="{07F16970-1AD0-2CBB-FF98-AF84C43F9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86" y="727864"/>
            <a:ext cx="6561288" cy="463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072FE25-C8E3-5A59-D4FA-C3D80A64E93D}"/>
              </a:ext>
            </a:extLst>
          </p:cNvPr>
          <p:cNvSpPr txBox="1"/>
          <p:nvPr/>
        </p:nvSpPr>
        <p:spPr>
          <a:xfrm>
            <a:off x="5687956" y="5534055"/>
            <a:ext cx="60976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b="0" i="0" dirty="0">
                <a:solidFill>
                  <a:srgbClr val="30272E"/>
                </a:solidFill>
                <a:effectLst/>
                <a:latin typeface="Inter"/>
              </a:rPr>
              <a:t>"How to Mind Map" by </a:t>
            </a:r>
            <a:r>
              <a:rPr lang="en-US" sz="1200" b="0" i="0" dirty="0" err="1">
                <a:solidFill>
                  <a:srgbClr val="30272E"/>
                </a:solidFill>
                <a:effectLst/>
                <a:latin typeface="Inter"/>
              </a:rPr>
              <a:t>zipckr</a:t>
            </a:r>
            <a:r>
              <a:rPr lang="en-US" sz="1200" b="0" i="0" dirty="0">
                <a:solidFill>
                  <a:srgbClr val="30272E"/>
                </a:solidFill>
                <a:effectLst/>
                <a:latin typeface="Inter"/>
              </a:rPr>
              <a:t> is licensed under CC BY 2.0. To view a copy of this license, visit </a:t>
            </a:r>
            <a:r>
              <a:rPr lang="en-US" sz="1200" b="0" i="0" dirty="0">
                <a:solidFill>
                  <a:srgbClr val="30272E"/>
                </a:solidFill>
                <a:effectLst/>
                <a:latin typeface="Inter"/>
                <a:hlinkClick r:id="rId4"/>
              </a:rPr>
              <a:t>https://creativecommons.org/licenses/by/2.0/?ref=openverse</a:t>
            </a:r>
            <a:r>
              <a:rPr lang="en-US" sz="1200" b="0" i="0" dirty="0">
                <a:solidFill>
                  <a:srgbClr val="30272E"/>
                </a:solidFill>
                <a:effectLst/>
                <a:latin typeface="Inter"/>
              </a:rPr>
              <a:t>.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6807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510871" y="1146045"/>
            <a:ext cx="11166777" cy="4833841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6">
            <a:extLst>
              <a:ext uri="{FF2B5EF4-FFF2-40B4-BE49-F238E27FC236}">
                <a16:creationId xmlns:a16="http://schemas.microsoft.com/office/drawing/2014/main" id="{60CC811A-4EC3-14D0-7976-0AA2C06D5262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información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desestructurada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obtenida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procesos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investigación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contextualización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7E4AD304-947B-2920-C7B0-209D827ECBE8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Mapas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mentales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39BC91C-EDE2-59C4-4E90-EF6A0E44C991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C2F61FB-4B5A-620D-2595-7298BAC315BF}"/>
              </a:ext>
            </a:extLst>
          </p:cNvPr>
          <p:cNvSpPr/>
          <p:nvPr/>
        </p:nvSpPr>
        <p:spPr>
          <a:xfrm>
            <a:off x="4727272" y="2706622"/>
            <a:ext cx="2254100" cy="1444755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DC1B2F-79C8-5C83-DA4F-AE41192D0CBD}"/>
              </a:ext>
            </a:extLst>
          </p:cNvPr>
          <p:cNvSpPr txBox="1"/>
          <p:nvPr/>
        </p:nvSpPr>
        <p:spPr>
          <a:xfrm>
            <a:off x="5123543" y="3244333"/>
            <a:ext cx="1679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Idea principal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09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4599</TotalTime>
  <Words>608</Words>
  <Application>Microsoft Office PowerPoint</Application>
  <PresentationFormat>Widescreen</PresentationFormat>
  <Paragraphs>72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138</cp:revision>
  <cp:lastPrinted>2019-05-29T16:00:37Z</cp:lastPrinted>
  <dcterms:created xsi:type="dcterms:W3CDTF">2018-11-06T21:10:07Z</dcterms:created>
  <dcterms:modified xsi:type="dcterms:W3CDTF">2024-04-16T20:20:02Z</dcterms:modified>
</cp:coreProperties>
</file>