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08" r:id="rId3"/>
    <p:sldId id="306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Canvas con indicaciones" id="{E0EA5921-3B87-4FEB-A9FE-E5CBB478F8BE}">
          <p14:sldIdLst>
            <p14:sldId id="308"/>
            <p14:sldId id="306"/>
          </p14:sldIdLst>
        </p14:section>
        <p14:section name="Plantilla de trabajo" id="{B1366EC4-A4C0-4BDC-9EA5-9C4292985EC5}">
          <p14:sldIdLst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0074C8"/>
    <a:srgbClr val="DBD9D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6ED03-D447-4B31-91A0-ED5C1E892067}" v="30" dt="2023-09-29T15:28:48.7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 autoAdjust="0"/>
    <p:restoredTop sz="94274" autoAdjust="0"/>
  </p:normalViewPr>
  <p:slideViewPr>
    <p:cSldViewPr snapToGrid="0">
      <p:cViewPr>
        <p:scale>
          <a:sx n="66" d="100"/>
          <a:sy n="66" d="100"/>
        </p:scale>
        <p:origin x="98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57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2AA28BD9-4DF5-1853-E99A-D25C974EA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FE892D6A-0FFC-C75A-B6A0-64F79478A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4C2ED856-E6E2-31CF-DFFA-0DD51A884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0D2FA4FD-6A00-4A38-E23E-F58F93DF9D7C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11144346-22AE-DDBE-1943-542786CECAAD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Mundos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relacionados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(Related worlds) 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263C32B3-54EB-1E4B-B1CA-67EC51CC6E1E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04B46E36-EAAE-944E-5328-F5612E204AC8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14E5BD4C-A5EC-EB5D-8819-12E9B0A16491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F8C4CBA1-61B3-1E48-7943-D78ED70C72E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372724"/>
            <a:ext cx="65529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establecer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claramente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problemática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deberá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resolver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equipo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enlistará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variedad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componentes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características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identifican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estos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también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actividades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comportamientos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emociones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detectados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De 3 a 5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suficientes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Con base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componente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enlistar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otros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contextos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observar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estos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mismos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pero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forma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idónea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positiva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exitosa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Comparar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componentes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identifican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con los que se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detectado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otros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contextos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Reflexionar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diferencias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encontradas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partir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comparación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generar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ideas para resolver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Indicar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 los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presenten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y que entre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discutan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las ideas que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surjan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y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posible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aplicación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Presentar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reporte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escrito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hayan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(3 a 4 personas)</a:t>
            </a: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1 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dinámica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90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Aplicar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diferentes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enfoques</a:t>
            </a:r>
            <a:r>
              <a:rPr lang="en-US" sz="1300" dirty="0">
                <a:solidFill>
                  <a:schemeClr val="tx1"/>
                </a:solidFill>
              </a:rPr>
              <a:t> a </a:t>
            </a:r>
            <a:r>
              <a:rPr lang="en-US" sz="1300" dirty="0" err="1">
                <a:solidFill>
                  <a:schemeClr val="tx1"/>
                </a:solidFill>
              </a:rPr>
              <a:t>una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misma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problemática</a:t>
            </a:r>
            <a:r>
              <a:rPr lang="en-US" sz="1300" dirty="0">
                <a:solidFill>
                  <a:schemeClr val="tx1"/>
                </a:solidFill>
              </a:rPr>
              <a:t> para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originales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Mundos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relacionados</a:t>
            </a:r>
            <a:endParaRPr lang="en-US" sz="13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C8A60DDE-F857-28B8-73CA-2A0A428F1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6538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5C008FBF-C637-D875-75AB-8C7F034492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</a:t>
            </a:r>
            <a:r>
              <a:rPr lang="en-US" i="1"/>
              <a:t>a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</a:t>
            </a:r>
            <a:r>
              <a:rPr lang="en-US" sz="1300" dirty="0" err="1"/>
              <a:t>Puede</a:t>
            </a:r>
            <a:r>
              <a:rPr lang="en-US" sz="1300" dirty="0"/>
              <a:t> </a:t>
            </a:r>
            <a:r>
              <a:rPr lang="en-US" sz="1300" dirty="0" err="1"/>
              <a:t>agrupar</a:t>
            </a:r>
            <a:r>
              <a:rPr lang="en-US" sz="1300" dirty="0"/>
              <a:t> </a:t>
            </a:r>
            <a:r>
              <a:rPr lang="en-US" sz="1300" dirty="0" err="1"/>
              <a:t>previamente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los </a:t>
            </a:r>
            <a:r>
              <a:rPr lang="en-US" sz="1300" dirty="0" err="1"/>
              <a:t>equipos</a:t>
            </a:r>
            <a:r>
              <a:rPr lang="en-US" sz="1300" dirty="0"/>
              <a:t> de </a:t>
            </a:r>
            <a:r>
              <a:rPr lang="en-US" sz="1300" dirty="0" err="1"/>
              <a:t>trabajo</a:t>
            </a:r>
            <a:r>
              <a:rPr lang="en-US" sz="1300" dirty="0"/>
              <a:t>.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 y la </a:t>
            </a:r>
            <a:r>
              <a:rPr lang="en-US" sz="1300" dirty="0" err="1"/>
              <a:t>dinámica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 </a:t>
            </a:r>
          </a:p>
        </p:txBody>
      </p:sp>
      <p:sp>
        <p:nvSpPr>
          <p:cNvPr id="2" name="Rectángulo 6">
            <a:extLst>
              <a:ext uri="{FF2B5EF4-FFF2-40B4-BE49-F238E27FC236}">
                <a16:creationId xmlns:a16="http://schemas.microsoft.com/office/drawing/2014/main" id="{DDB01D56-06BF-39D9-2403-448C5568C99E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Aplicar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diferentes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enfoques</a:t>
            </a:r>
            <a:r>
              <a:rPr lang="en-US" sz="1300" dirty="0">
                <a:solidFill>
                  <a:schemeClr val="tx1"/>
                </a:solidFill>
              </a:rPr>
              <a:t> a </a:t>
            </a:r>
            <a:r>
              <a:rPr lang="en-US" sz="1300" dirty="0" err="1">
                <a:solidFill>
                  <a:schemeClr val="tx1"/>
                </a:solidFill>
              </a:rPr>
              <a:t>una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misma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problemática</a:t>
            </a:r>
            <a:r>
              <a:rPr lang="en-US" sz="1300" dirty="0">
                <a:solidFill>
                  <a:schemeClr val="tx1"/>
                </a:solidFill>
              </a:rPr>
              <a:t> para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originales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0947B71D-9D28-578E-D956-9CD7C7583FA4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Mundos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relacionados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4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058393"/>
            <a:ext cx="11165610" cy="5125193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533384" y="1837696"/>
            <a:ext cx="1609771" cy="356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Atributos </a:t>
            </a:r>
            <a:b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problema</a:t>
            </a:r>
            <a:endParaRPr lang="es-MX" sz="11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11373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situación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  <a:r>
              <a:rPr lang="en-US" i="1" dirty="0" err="1"/>
              <a:t>Defina</a:t>
            </a:r>
            <a:r>
              <a:rPr lang="en-US" i="1" dirty="0"/>
              <a:t> </a:t>
            </a:r>
            <a:r>
              <a:rPr lang="en-US" i="1" dirty="0" err="1"/>
              <a:t>claramente</a:t>
            </a:r>
            <a:r>
              <a:rPr lang="en-US" i="1" dirty="0"/>
              <a:t> </a:t>
            </a:r>
            <a:r>
              <a:rPr lang="en-US" i="1" dirty="0" err="1"/>
              <a:t>cuál</a:t>
            </a:r>
            <a:r>
              <a:rPr lang="en-US" i="1" dirty="0"/>
              <a:t> es la </a:t>
            </a:r>
            <a:r>
              <a:rPr lang="en-US" i="1" dirty="0" err="1"/>
              <a:t>problemática</a:t>
            </a:r>
            <a:r>
              <a:rPr lang="en-US" i="1" dirty="0"/>
              <a:t> que se </a:t>
            </a:r>
            <a:r>
              <a:rPr lang="en-US" i="1" dirty="0" err="1"/>
              <a:t>busca</a:t>
            </a:r>
            <a:r>
              <a:rPr lang="en-US" i="1" dirty="0"/>
              <a:t>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 flipH="1">
            <a:off x="2727538" y="1551042"/>
            <a:ext cx="9353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239784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57">
            <a:extLst>
              <a:ext uri="{FF2B5EF4-FFF2-40B4-BE49-F238E27FC236}">
                <a16:creationId xmlns:a16="http://schemas.microsoft.com/office/drawing/2014/main" id="{94A375EF-8267-A547-B1B2-B14825B17E00}"/>
              </a:ext>
            </a:extLst>
          </p:cNvPr>
          <p:cNvSpPr txBox="1"/>
          <p:nvPr/>
        </p:nvSpPr>
        <p:spPr>
          <a:xfrm>
            <a:off x="2770666" y="1653045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30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contexto</a:t>
            </a:r>
            <a:r>
              <a:rPr lang="en-US" dirty="0"/>
              <a:t> 1</a:t>
            </a:r>
            <a:endParaRPr lang="es-MX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329902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85">
            <a:extLst>
              <a:ext uri="{FF2B5EF4-FFF2-40B4-BE49-F238E27FC236}">
                <a16:creationId xmlns:a16="http://schemas.microsoft.com/office/drawing/2014/main" id="{7A3D4CC4-C647-E948-A147-0BCCDC389F59}"/>
              </a:ext>
            </a:extLst>
          </p:cNvPr>
          <p:cNvCxnSpPr>
            <a:cxnSpLocks/>
          </p:cNvCxnSpPr>
          <p:nvPr/>
        </p:nvCxnSpPr>
        <p:spPr>
          <a:xfrm>
            <a:off x="4968675" y="1551042"/>
            <a:ext cx="22867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85">
            <a:extLst>
              <a:ext uri="{FF2B5EF4-FFF2-40B4-BE49-F238E27FC236}">
                <a16:creationId xmlns:a16="http://schemas.microsoft.com/office/drawing/2014/main" id="{3D7EAAEE-C09A-A34E-981B-1B169E9955AC}"/>
              </a:ext>
            </a:extLst>
          </p:cNvPr>
          <p:cNvCxnSpPr>
            <a:cxnSpLocks/>
          </p:cNvCxnSpPr>
          <p:nvPr/>
        </p:nvCxnSpPr>
        <p:spPr>
          <a:xfrm>
            <a:off x="7200459" y="1551042"/>
            <a:ext cx="11414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85">
            <a:extLst>
              <a:ext uri="{FF2B5EF4-FFF2-40B4-BE49-F238E27FC236}">
                <a16:creationId xmlns:a16="http://schemas.microsoft.com/office/drawing/2014/main" id="{97748E2E-EF53-E243-9783-2E8C4ADBE366}"/>
              </a:ext>
            </a:extLst>
          </p:cNvPr>
          <p:cNvCxnSpPr>
            <a:cxnSpLocks/>
          </p:cNvCxnSpPr>
          <p:nvPr/>
        </p:nvCxnSpPr>
        <p:spPr>
          <a:xfrm>
            <a:off x="9432243" y="1551042"/>
            <a:ext cx="0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56A375-30F6-0F41-A469-CE64AD078A69}"/>
              </a:ext>
            </a:extLst>
          </p:cNvPr>
          <p:cNvCxnSpPr>
            <a:cxnSpLocks/>
          </p:cNvCxnSpPr>
          <p:nvPr/>
        </p:nvCxnSpPr>
        <p:spPr>
          <a:xfrm>
            <a:off x="510871" y="3748963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FEE8DDC-A9F3-BE41-96E1-E273BEEAF087}"/>
              </a:ext>
            </a:extLst>
          </p:cNvPr>
          <p:cNvCxnSpPr>
            <a:cxnSpLocks/>
          </p:cNvCxnSpPr>
          <p:nvPr/>
        </p:nvCxnSpPr>
        <p:spPr>
          <a:xfrm>
            <a:off x="512033" y="419889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C363A8-CFCE-BD43-B426-7A18D6DE1C1B}"/>
              </a:ext>
            </a:extLst>
          </p:cNvPr>
          <p:cNvCxnSpPr>
            <a:cxnSpLocks/>
          </p:cNvCxnSpPr>
          <p:nvPr/>
        </p:nvCxnSpPr>
        <p:spPr>
          <a:xfrm>
            <a:off x="512033" y="460045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2849093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85">
            <a:extLst>
              <a:ext uri="{FF2B5EF4-FFF2-40B4-BE49-F238E27FC236}">
                <a16:creationId xmlns:a16="http://schemas.microsoft.com/office/drawing/2014/main" id="{B33C31FB-7983-4142-8C5F-A10E3A5FF05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2224858" cy="846806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4">
            <a:extLst>
              <a:ext uri="{FF2B5EF4-FFF2-40B4-BE49-F238E27FC236}">
                <a16:creationId xmlns:a16="http://schemas.microsoft.com/office/drawing/2014/main" id="{651D7466-6C71-8D45-B0DA-EE5E74518AAD}"/>
              </a:ext>
            </a:extLst>
          </p:cNvPr>
          <p:cNvSpPr txBox="1"/>
          <p:nvPr/>
        </p:nvSpPr>
        <p:spPr>
          <a:xfrm>
            <a:off x="512033" y="4690672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ideas para resolver el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i="1" dirty="0" err="1"/>
              <a:t>Presentar</a:t>
            </a:r>
            <a:r>
              <a:rPr lang="en-US" i="1" dirty="0"/>
              <a:t> las ideas para la </a:t>
            </a:r>
            <a:r>
              <a:rPr lang="en-US" i="1" dirty="0" err="1"/>
              <a:t>solución</a:t>
            </a:r>
            <a:r>
              <a:rPr lang="en-US" i="1" dirty="0"/>
              <a:t> del </a:t>
            </a:r>
            <a:r>
              <a:rPr lang="en-US" i="1" dirty="0" err="1"/>
              <a:t>problema</a:t>
            </a:r>
            <a:r>
              <a:rPr lang="en-US" i="1" dirty="0"/>
              <a:t> </a:t>
            </a:r>
            <a:r>
              <a:rPr lang="en-US" i="1" dirty="0" err="1"/>
              <a:t>después</a:t>
            </a:r>
            <a:r>
              <a:rPr lang="en-US" i="1" dirty="0"/>
              <a:t> de </a:t>
            </a:r>
            <a:r>
              <a:rPr lang="en-US" i="1" dirty="0" err="1"/>
              <a:t>comparar</a:t>
            </a:r>
            <a:r>
              <a:rPr lang="en-US" i="1" dirty="0"/>
              <a:t>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57">
            <a:extLst>
              <a:ext uri="{FF2B5EF4-FFF2-40B4-BE49-F238E27FC236}">
                <a16:creationId xmlns:a16="http://schemas.microsoft.com/office/drawing/2014/main" id="{F21C2F75-C3C8-1341-8934-E989CC60DED8}"/>
              </a:ext>
            </a:extLst>
          </p:cNvPr>
          <p:cNvSpPr txBox="1"/>
          <p:nvPr/>
        </p:nvSpPr>
        <p:spPr>
          <a:xfrm>
            <a:off x="510871" y="2434221"/>
            <a:ext cx="2205310" cy="3216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 1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424281-5FAC-47FA-2656-833FB31C3FA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CON INDICACIONES  </a:t>
            </a:r>
          </a:p>
        </p:txBody>
      </p:sp>
      <p:sp>
        <p:nvSpPr>
          <p:cNvPr id="2" name="Text Box 57">
            <a:extLst>
              <a:ext uri="{FF2B5EF4-FFF2-40B4-BE49-F238E27FC236}">
                <a16:creationId xmlns:a16="http://schemas.microsoft.com/office/drawing/2014/main" id="{A92E1F3C-89E2-750D-190E-7AB2FA4C9DB9}"/>
              </a:ext>
            </a:extLst>
          </p:cNvPr>
          <p:cNvSpPr txBox="1"/>
          <p:nvPr/>
        </p:nvSpPr>
        <p:spPr>
          <a:xfrm>
            <a:off x="533384" y="2927811"/>
            <a:ext cx="2205310" cy="2881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 2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57">
            <a:extLst>
              <a:ext uri="{FF2B5EF4-FFF2-40B4-BE49-F238E27FC236}">
                <a16:creationId xmlns:a16="http://schemas.microsoft.com/office/drawing/2014/main" id="{B96F5CF2-1C4B-15E4-070C-B485A185B8DE}"/>
              </a:ext>
            </a:extLst>
          </p:cNvPr>
          <p:cNvSpPr txBox="1"/>
          <p:nvPr/>
        </p:nvSpPr>
        <p:spPr>
          <a:xfrm>
            <a:off x="510871" y="3387906"/>
            <a:ext cx="2205310" cy="2881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 3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57">
            <a:extLst>
              <a:ext uri="{FF2B5EF4-FFF2-40B4-BE49-F238E27FC236}">
                <a16:creationId xmlns:a16="http://schemas.microsoft.com/office/drawing/2014/main" id="{E83AEAD9-E7EC-0EFB-200E-8DAE4BF202D1}"/>
              </a:ext>
            </a:extLst>
          </p:cNvPr>
          <p:cNvSpPr txBox="1"/>
          <p:nvPr/>
        </p:nvSpPr>
        <p:spPr>
          <a:xfrm>
            <a:off x="510871" y="3848001"/>
            <a:ext cx="2205310" cy="2881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 4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57">
            <a:extLst>
              <a:ext uri="{FF2B5EF4-FFF2-40B4-BE49-F238E27FC236}">
                <a16:creationId xmlns:a16="http://schemas.microsoft.com/office/drawing/2014/main" id="{4CF58CD3-6D82-72BE-4E0A-A0C87102E9A2}"/>
              </a:ext>
            </a:extLst>
          </p:cNvPr>
          <p:cNvSpPr txBox="1"/>
          <p:nvPr/>
        </p:nvSpPr>
        <p:spPr>
          <a:xfrm>
            <a:off x="533384" y="4308095"/>
            <a:ext cx="2205310" cy="2881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 5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51">
            <a:extLst>
              <a:ext uri="{FF2B5EF4-FFF2-40B4-BE49-F238E27FC236}">
                <a16:creationId xmlns:a16="http://schemas.microsoft.com/office/drawing/2014/main" id="{EF071D08-1F64-1E2F-F141-90E25F05F381}"/>
              </a:ext>
            </a:extLst>
          </p:cNvPr>
          <p:cNvSpPr txBox="1"/>
          <p:nvPr/>
        </p:nvSpPr>
        <p:spPr>
          <a:xfrm>
            <a:off x="1122443" y="1555256"/>
            <a:ext cx="1609771" cy="356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Otros contextos</a:t>
            </a:r>
            <a:endParaRPr lang="es-MX" sz="11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57">
            <a:extLst>
              <a:ext uri="{FF2B5EF4-FFF2-40B4-BE49-F238E27FC236}">
                <a16:creationId xmlns:a16="http://schemas.microsoft.com/office/drawing/2014/main" id="{61D42E1C-7F36-A9D7-B64D-D6E2FBA43F2C}"/>
              </a:ext>
            </a:extLst>
          </p:cNvPr>
          <p:cNvSpPr txBox="1"/>
          <p:nvPr/>
        </p:nvSpPr>
        <p:spPr>
          <a:xfrm>
            <a:off x="2773616" y="2399160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Descripción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donde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57">
            <a:extLst>
              <a:ext uri="{FF2B5EF4-FFF2-40B4-BE49-F238E27FC236}">
                <a16:creationId xmlns:a16="http://schemas.microsoft.com/office/drawing/2014/main" id="{DCAB3A3B-E582-8C34-4014-F8C8F2BF3AE8}"/>
              </a:ext>
            </a:extLst>
          </p:cNvPr>
          <p:cNvSpPr txBox="1"/>
          <p:nvPr/>
        </p:nvSpPr>
        <p:spPr>
          <a:xfrm>
            <a:off x="4999072" y="1653045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30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contexto</a:t>
            </a:r>
            <a:r>
              <a:rPr lang="en-US" dirty="0"/>
              <a:t>  2</a:t>
            </a:r>
            <a:endParaRPr lang="es-MX" dirty="0"/>
          </a:p>
        </p:txBody>
      </p:sp>
      <p:sp>
        <p:nvSpPr>
          <p:cNvPr id="14" name="Text Box 57">
            <a:extLst>
              <a:ext uri="{FF2B5EF4-FFF2-40B4-BE49-F238E27FC236}">
                <a16:creationId xmlns:a16="http://schemas.microsoft.com/office/drawing/2014/main" id="{339E1F92-DC34-BAC9-8C8B-20C8D2F882BE}"/>
              </a:ext>
            </a:extLst>
          </p:cNvPr>
          <p:cNvSpPr txBox="1"/>
          <p:nvPr/>
        </p:nvSpPr>
        <p:spPr>
          <a:xfrm>
            <a:off x="7229135" y="1653045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30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contexto</a:t>
            </a:r>
            <a:r>
              <a:rPr lang="en-US" dirty="0"/>
              <a:t> 3</a:t>
            </a:r>
            <a:endParaRPr lang="es-MX" dirty="0"/>
          </a:p>
        </p:txBody>
      </p:sp>
      <p:sp>
        <p:nvSpPr>
          <p:cNvPr id="15" name="Text Box 57">
            <a:extLst>
              <a:ext uri="{FF2B5EF4-FFF2-40B4-BE49-F238E27FC236}">
                <a16:creationId xmlns:a16="http://schemas.microsoft.com/office/drawing/2014/main" id="{488CA061-9C96-691B-D7B8-79130BD74C89}"/>
              </a:ext>
            </a:extLst>
          </p:cNvPr>
          <p:cNvSpPr txBox="1"/>
          <p:nvPr/>
        </p:nvSpPr>
        <p:spPr>
          <a:xfrm>
            <a:off x="9451707" y="1653045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30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contexto</a:t>
            </a:r>
            <a:r>
              <a:rPr lang="en-US" dirty="0"/>
              <a:t>  4</a:t>
            </a:r>
            <a:endParaRPr lang="es-MX" dirty="0"/>
          </a:p>
        </p:txBody>
      </p:sp>
      <p:sp>
        <p:nvSpPr>
          <p:cNvPr id="17" name="Text Box 57">
            <a:extLst>
              <a:ext uri="{FF2B5EF4-FFF2-40B4-BE49-F238E27FC236}">
                <a16:creationId xmlns:a16="http://schemas.microsoft.com/office/drawing/2014/main" id="{BD95B535-316E-DD1C-1F82-5FD8015E44C3}"/>
              </a:ext>
            </a:extLst>
          </p:cNvPr>
          <p:cNvSpPr txBox="1"/>
          <p:nvPr/>
        </p:nvSpPr>
        <p:spPr>
          <a:xfrm>
            <a:off x="5059317" y="2405834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Descripción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donde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57">
            <a:extLst>
              <a:ext uri="{FF2B5EF4-FFF2-40B4-BE49-F238E27FC236}">
                <a16:creationId xmlns:a16="http://schemas.microsoft.com/office/drawing/2014/main" id="{47798E10-228E-E603-42F3-9967E5BDE8D6}"/>
              </a:ext>
            </a:extLst>
          </p:cNvPr>
          <p:cNvSpPr txBox="1"/>
          <p:nvPr/>
        </p:nvSpPr>
        <p:spPr>
          <a:xfrm>
            <a:off x="7272157" y="2392008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Descripción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donde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57">
            <a:extLst>
              <a:ext uri="{FF2B5EF4-FFF2-40B4-BE49-F238E27FC236}">
                <a16:creationId xmlns:a16="http://schemas.microsoft.com/office/drawing/2014/main" id="{8815D48A-1F24-D186-6FDA-8DA01A578C79}"/>
              </a:ext>
            </a:extLst>
          </p:cNvPr>
          <p:cNvSpPr txBox="1"/>
          <p:nvPr/>
        </p:nvSpPr>
        <p:spPr>
          <a:xfrm>
            <a:off x="9498710" y="2392008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Descripción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donde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ángulo 6">
            <a:extLst>
              <a:ext uri="{FF2B5EF4-FFF2-40B4-BE49-F238E27FC236}">
                <a16:creationId xmlns:a16="http://schemas.microsoft.com/office/drawing/2014/main" id="{1E455275-C725-AA82-8C7B-806B11F2641A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Aplicar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diferentes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enfoques</a:t>
            </a:r>
            <a:r>
              <a:rPr lang="en-US" sz="1300" dirty="0">
                <a:solidFill>
                  <a:schemeClr val="tx1"/>
                </a:solidFill>
              </a:rPr>
              <a:t> a </a:t>
            </a:r>
            <a:r>
              <a:rPr lang="en-US" sz="1300" dirty="0" err="1">
                <a:solidFill>
                  <a:schemeClr val="tx1"/>
                </a:solidFill>
              </a:rPr>
              <a:t>una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misma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problemática</a:t>
            </a:r>
            <a:r>
              <a:rPr lang="en-US" sz="1300" dirty="0">
                <a:solidFill>
                  <a:schemeClr val="tx1"/>
                </a:solidFill>
              </a:rPr>
              <a:t> para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originales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2" name="Rectángulo 7">
            <a:extLst>
              <a:ext uri="{FF2B5EF4-FFF2-40B4-BE49-F238E27FC236}">
                <a16:creationId xmlns:a16="http://schemas.microsoft.com/office/drawing/2014/main" id="{4BC01ABF-A49C-7757-DF5A-B0428F1397CF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Mundos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relacionados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058393"/>
            <a:ext cx="11165610" cy="5125193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533384" y="1837696"/>
            <a:ext cx="1609771" cy="356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Atributos </a:t>
            </a:r>
            <a:b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problema</a:t>
            </a:r>
            <a:endParaRPr lang="es-MX" sz="11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11373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situación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  <a:r>
              <a:rPr lang="en-US" i="1" dirty="0"/>
              <a:t> 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 flipH="1">
            <a:off x="2727538" y="1551042"/>
            <a:ext cx="9353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239784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329902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85">
            <a:extLst>
              <a:ext uri="{FF2B5EF4-FFF2-40B4-BE49-F238E27FC236}">
                <a16:creationId xmlns:a16="http://schemas.microsoft.com/office/drawing/2014/main" id="{7A3D4CC4-C647-E948-A147-0BCCDC389F59}"/>
              </a:ext>
            </a:extLst>
          </p:cNvPr>
          <p:cNvCxnSpPr>
            <a:cxnSpLocks/>
          </p:cNvCxnSpPr>
          <p:nvPr/>
        </p:nvCxnSpPr>
        <p:spPr>
          <a:xfrm>
            <a:off x="4968675" y="1551042"/>
            <a:ext cx="22867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85">
            <a:extLst>
              <a:ext uri="{FF2B5EF4-FFF2-40B4-BE49-F238E27FC236}">
                <a16:creationId xmlns:a16="http://schemas.microsoft.com/office/drawing/2014/main" id="{3D7EAAEE-C09A-A34E-981B-1B169E9955AC}"/>
              </a:ext>
            </a:extLst>
          </p:cNvPr>
          <p:cNvCxnSpPr>
            <a:cxnSpLocks/>
          </p:cNvCxnSpPr>
          <p:nvPr/>
        </p:nvCxnSpPr>
        <p:spPr>
          <a:xfrm>
            <a:off x="7200459" y="1551042"/>
            <a:ext cx="11414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85">
            <a:extLst>
              <a:ext uri="{FF2B5EF4-FFF2-40B4-BE49-F238E27FC236}">
                <a16:creationId xmlns:a16="http://schemas.microsoft.com/office/drawing/2014/main" id="{97748E2E-EF53-E243-9783-2E8C4ADBE366}"/>
              </a:ext>
            </a:extLst>
          </p:cNvPr>
          <p:cNvCxnSpPr>
            <a:cxnSpLocks/>
          </p:cNvCxnSpPr>
          <p:nvPr/>
        </p:nvCxnSpPr>
        <p:spPr>
          <a:xfrm>
            <a:off x="9432243" y="1551042"/>
            <a:ext cx="0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56A375-30F6-0F41-A469-CE64AD078A69}"/>
              </a:ext>
            </a:extLst>
          </p:cNvPr>
          <p:cNvCxnSpPr>
            <a:cxnSpLocks/>
          </p:cNvCxnSpPr>
          <p:nvPr/>
        </p:nvCxnSpPr>
        <p:spPr>
          <a:xfrm>
            <a:off x="510871" y="3748963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FEE8DDC-A9F3-BE41-96E1-E273BEEAF087}"/>
              </a:ext>
            </a:extLst>
          </p:cNvPr>
          <p:cNvCxnSpPr>
            <a:cxnSpLocks/>
          </p:cNvCxnSpPr>
          <p:nvPr/>
        </p:nvCxnSpPr>
        <p:spPr>
          <a:xfrm>
            <a:off x="512033" y="419889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C363A8-CFCE-BD43-B426-7A18D6DE1C1B}"/>
              </a:ext>
            </a:extLst>
          </p:cNvPr>
          <p:cNvCxnSpPr>
            <a:cxnSpLocks/>
          </p:cNvCxnSpPr>
          <p:nvPr/>
        </p:nvCxnSpPr>
        <p:spPr>
          <a:xfrm>
            <a:off x="512033" y="460045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2849093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85">
            <a:extLst>
              <a:ext uri="{FF2B5EF4-FFF2-40B4-BE49-F238E27FC236}">
                <a16:creationId xmlns:a16="http://schemas.microsoft.com/office/drawing/2014/main" id="{B33C31FB-7983-4142-8C5F-A10E3A5FF05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2224858" cy="846806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4">
            <a:extLst>
              <a:ext uri="{FF2B5EF4-FFF2-40B4-BE49-F238E27FC236}">
                <a16:creationId xmlns:a16="http://schemas.microsoft.com/office/drawing/2014/main" id="{651D7466-6C71-8D45-B0DA-EE5E74518AAD}"/>
              </a:ext>
            </a:extLst>
          </p:cNvPr>
          <p:cNvSpPr txBox="1"/>
          <p:nvPr/>
        </p:nvSpPr>
        <p:spPr>
          <a:xfrm>
            <a:off x="512033" y="4690672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ideas para resolver el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i="1" dirty="0"/>
              <a:t> 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424281-5FAC-47FA-2656-833FB31C3FA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  <p:sp>
        <p:nvSpPr>
          <p:cNvPr id="9" name="Text Box 51">
            <a:extLst>
              <a:ext uri="{FF2B5EF4-FFF2-40B4-BE49-F238E27FC236}">
                <a16:creationId xmlns:a16="http://schemas.microsoft.com/office/drawing/2014/main" id="{EF071D08-1F64-1E2F-F141-90E25F05F381}"/>
              </a:ext>
            </a:extLst>
          </p:cNvPr>
          <p:cNvSpPr txBox="1"/>
          <p:nvPr/>
        </p:nvSpPr>
        <p:spPr>
          <a:xfrm>
            <a:off x="1122443" y="1555256"/>
            <a:ext cx="1609771" cy="3564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Otros contextos</a:t>
            </a:r>
            <a:endParaRPr lang="es-MX" sz="11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ángulo 6">
            <a:extLst>
              <a:ext uri="{FF2B5EF4-FFF2-40B4-BE49-F238E27FC236}">
                <a16:creationId xmlns:a16="http://schemas.microsoft.com/office/drawing/2014/main" id="{C98DBC21-C3F6-61E3-AAFA-C26682C890DF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Aplicar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diferentes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enfoques</a:t>
            </a:r>
            <a:r>
              <a:rPr lang="en-US" sz="1300" dirty="0">
                <a:solidFill>
                  <a:schemeClr val="tx1"/>
                </a:solidFill>
              </a:rPr>
              <a:t> a </a:t>
            </a:r>
            <a:r>
              <a:rPr lang="en-US" sz="1300" dirty="0" err="1">
                <a:solidFill>
                  <a:schemeClr val="tx1"/>
                </a:solidFill>
              </a:rPr>
              <a:t>una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misma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problemática</a:t>
            </a:r>
            <a:r>
              <a:rPr lang="en-US" sz="1300" dirty="0">
                <a:solidFill>
                  <a:schemeClr val="tx1"/>
                </a:solidFill>
              </a:rPr>
              <a:t> para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originales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12" name="Rectángulo 7">
            <a:extLst>
              <a:ext uri="{FF2B5EF4-FFF2-40B4-BE49-F238E27FC236}">
                <a16:creationId xmlns:a16="http://schemas.microsoft.com/office/drawing/2014/main" id="{FDC6B12E-1348-782D-D762-EE7E115D30AC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Mundos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relacionados</a:t>
            </a: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76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4626</TotalTime>
  <Words>605</Words>
  <Application>Microsoft Office PowerPoint</Application>
  <PresentationFormat>Widescreen</PresentationFormat>
  <Paragraphs>81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140</cp:revision>
  <cp:lastPrinted>2019-05-28T21:12:34Z</cp:lastPrinted>
  <dcterms:created xsi:type="dcterms:W3CDTF">2018-11-06T21:10:07Z</dcterms:created>
  <dcterms:modified xsi:type="dcterms:W3CDTF">2024-04-16T20:22:33Z</dcterms:modified>
</cp:coreProperties>
</file>