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6" r:id="rId3"/>
    <p:sldId id="304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>
            <p14:sldId id="306"/>
          </p14:sldIdLst>
        </p14:section>
        <p14:section name="Plantilla de trabajo" id="{B1366EC4-A4C0-4BDC-9EA5-9C4292985EC5}">
          <p14:sldIdLst>
            <p14:sldId id="304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06D56-5F64-45B0-BC04-340EC16EB8C7}" v="41" dt="2023-09-29T16:11:32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274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F4999011-11C3-2DF5-F639-8848313C4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9D070D79-96D6-E6F8-4AFE-E236AAA91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C00D99BE-5F12-5191-E0AC-25BF9FA39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5D1B10B-2A87-58AA-84B9-B8F653B5B5B2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BC71038-8A6C-832E-DFB5-0F17960D1E4A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Sí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…y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además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1D0E65AF-3B3B-F292-ACF9-2488F36AF5BB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9551FE10-3944-2917-FC67-52053382093A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E667230E-B56D-681B-31A6-9A682EA3EECF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CA7E2416-6C84-A979-94C5-C3991572719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600785" y="1330204"/>
            <a:ext cx="64589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 err="1"/>
              <a:t>Previo</a:t>
            </a:r>
            <a:r>
              <a:rPr lang="en-US" sz="1300" b="1" dirty="0"/>
              <a:t> a la </a:t>
            </a:r>
            <a:r>
              <a:rPr lang="en-US" sz="1300" b="1" dirty="0" err="1"/>
              <a:t>actividad</a:t>
            </a:r>
            <a:r>
              <a:rPr lang="en-US" sz="13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err="1"/>
              <a:t>Definir</a:t>
            </a:r>
            <a:r>
              <a:rPr lang="en-US" sz="1300" dirty="0"/>
              <a:t> </a:t>
            </a:r>
            <a:r>
              <a:rPr lang="en-US" sz="1300" dirty="0" err="1"/>
              <a:t>cuál</a:t>
            </a:r>
            <a:r>
              <a:rPr lang="en-US" sz="1300" dirty="0"/>
              <a:t> es el </a:t>
            </a:r>
            <a:r>
              <a:rPr lang="en-US" sz="1300" dirty="0" err="1"/>
              <a:t>objetivo</a:t>
            </a:r>
            <a:r>
              <a:rPr lang="en-US" sz="1300" dirty="0"/>
              <a:t> de la </a:t>
            </a:r>
            <a:r>
              <a:rPr lang="en-US" sz="1300" dirty="0" err="1"/>
              <a:t>generación</a:t>
            </a:r>
            <a:r>
              <a:rPr lang="en-US" sz="1300" dirty="0"/>
              <a:t> de ideas; </a:t>
            </a:r>
            <a:r>
              <a:rPr lang="en-US" sz="1300" dirty="0" err="1"/>
              <a:t>qué</a:t>
            </a:r>
            <a:r>
              <a:rPr lang="en-US" sz="1300" dirty="0"/>
              <a:t> es lo que se </a:t>
            </a:r>
            <a:r>
              <a:rPr lang="en-US" sz="1300" dirty="0" err="1"/>
              <a:t>quiere</a:t>
            </a:r>
            <a:r>
              <a:rPr lang="en-US" sz="1300" dirty="0"/>
              <a:t> </a:t>
            </a:r>
            <a:r>
              <a:rPr lang="en-US" sz="1300" dirty="0" err="1"/>
              <a:t>lograr</a:t>
            </a:r>
            <a:r>
              <a:rPr lang="en-US" sz="1300" dirty="0"/>
              <a:t> con </a:t>
            </a:r>
            <a:r>
              <a:rPr lang="en-US" sz="1300" dirty="0" err="1"/>
              <a:t>ellas</a:t>
            </a:r>
            <a:r>
              <a:rPr lang="en-US" sz="13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/>
              <a:t>Es </a:t>
            </a:r>
            <a:r>
              <a:rPr lang="en-US" sz="1300" dirty="0" err="1"/>
              <a:t>posible</a:t>
            </a:r>
            <a:r>
              <a:rPr lang="en-US" sz="1300" dirty="0"/>
              <a:t> que </a:t>
            </a:r>
            <a:r>
              <a:rPr lang="en-US" sz="1300" dirty="0" err="1"/>
              <a:t>ya</a:t>
            </a:r>
            <a:r>
              <a:rPr lang="en-US" sz="1300" dirty="0"/>
              <a:t> se </a:t>
            </a:r>
            <a:r>
              <a:rPr lang="en-US" sz="1300" dirty="0" err="1"/>
              <a:t>tengan</a:t>
            </a:r>
            <a:r>
              <a:rPr lang="en-US" sz="1300" dirty="0"/>
              <a:t> </a:t>
            </a:r>
            <a:r>
              <a:rPr lang="en-US" sz="1300" dirty="0" err="1"/>
              <a:t>previamente</a:t>
            </a:r>
            <a:r>
              <a:rPr lang="en-US" sz="1300" dirty="0"/>
              <a:t> </a:t>
            </a:r>
            <a:r>
              <a:rPr lang="en-US" sz="1300" dirty="0" err="1"/>
              <a:t>algunas</a:t>
            </a:r>
            <a:r>
              <a:rPr lang="en-US" sz="1300" dirty="0"/>
              <a:t> ideas o </a:t>
            </a:r>
            <a:r>
              <a:rPr lang="en-US" sz="1300" dirty="0" err="1"/>
              <a:t>propuestas</a:t>
            </a:r>
            <a:r>
              <a:rPr lang="en-US" sz="1300" dirty="0"/>
              <a:t> </a:t>
            </a:r>
            <a:r>
              <a:rPr lang="en-US" sz="1300" dirty="0" err="1"/>
              <a:t>como</a:t>
            </a:r>
            <a:r>
              <a:rPr lang="en-US" sz="1300" dirty="0"/>
              <a:t> puntos de </a:t>
            </a:r>
            <a:r>
              <a:rPr lang="en-US" sz="1300" dirty="0" err="1"/>
              <a:t>partida</a:t>
            </a:r>
            <a:r>
              <a:rPr lang="en-US" sz="1300" dirty="0"/>
              <a:t> para </a:t>
            </a:r>
            <a:r>
              <a:rPr lang="en-US" sz="1300" dirty="0" err="1"/>
              <a:t>enriquecer</a:t>
            </a:r>
            <a:r>
              <a:rPr lang="en-US" sz="13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err="1"/>
              <a:t>Definir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“</a:t>
            </a:r>
            <a:r>
              <a:rPr lang="en-US" sz="1300" dirty="0" err="1"/>
              <a:t>rondas</a:t>
            </a:r>
            <a:r>
              <a:rPr lang="en-US" sz="1300" dirty="0"/>
              <a:t>” o ideas </a:t>
            </a:r>
            <a:r>
              <a:rPr lang="en-US" sz="1300" dirty="0" err="1"/>
              <a:t>enriquecidas</a:t>
            </a:r>
            <a:r>
              <a:rPr lang="en-US" sz="13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err="1"/>
              <a:t>Definir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la </a:t>
            </a:r>
            <a:r>
              <a:rPr lang="en-US" sz="1300" dirty="0" err="1"/>
              <a:t>actividad</a:t>
            </a:r>
            <a:r>
              <a:rPr lang="en-US" sz="1300" dirty="0"/>
              <a:t> se </a:t>
            </a:r>
            <a:r>
              <a:rPr lang="en-US" sz="1300" dirty="0" err="1"/>
              <a:t>trabajará</a:t>
            </a:r>
            <a:r>
              <a:rPr lang="en-US" sz="1300" dirty="0"/>
              <a:t> </a:t>
            </a:r>
            <a:r>
              <a:rPr lang="en-US" sz="1300" dirty="0" err="1"/>
              <a:t>generando</a:t>
            </a:r>
            <a:r>
              <a:rPr lang="en-US" sz="1300" dirty="0"/>
              <a:t> ideas </a:t>
            </a:r>
            <a:r>
              <a:rPr lang="en-US" sz="1300" dirty="0" err="1"/>
              <a:t>individualmente</a:t>
            </a:r>
            <a:r>
              <a:rPr lang="en-US" sz="1300" dirty="0"/>
              <a:t> o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equipo</a:t>
            </a:r>
            <a:r>
              <a:rPr lang="en-US" sz="1300" dirty="0"/>
              <a:t>.</a:t>
            </a:r>
          </a:p>
          <a:p>
            <a:br>
              <a:rPr lang="en-US" sz="1300" dirty="0"/>
            </a:br>
            <a:r>
              <a:rPr lang="en-US" sz="1300" b="1" dirty="0" err="1"/>
              <a:t>Sesión</a:t>
            </a:r>
            <a:r>
              <a:rPr lang="en-US" sz="1300" b="1" dirty="0"/>
              <a:t> con </a:t>
            </a:r>
            <a:r>
              <a:rPr lang="en-US" sz="1300" b="1" dirty="0" err="1"/>
              <a:t>el</a:t>
            </a:r>
            <a:r>
              <a:rPr lang="en-US" sz="1300" b="1" dirty="0"/>
              <a:t> </a:t>
            </a:r>
            <a:r>
              <a:rPr lang="en-US" sz="1300" b="1" dirty="0" err="1"/>
              <a:t>grupo</a:t>
            </a:r>
            <a:r>
              <a:rPr lang="en-US" sz="1300" b="1" dirty="0"/>
              <a:t> de </a:t>
            </a:r>
            <a:r>
              <a:rPr lang="en-US" sz="1300" b="1" dirty="0" err="1"/>
              <a:t>participantes</a:t>
            </a:r>
            <a:r>
              <a:rPr lang="en-US" sz="1300" b="1" dirty="0"/>
              <a:t>: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err="1"/>
              <a:t>Comunicar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el </a:t>
            </a:r>
            <a:r>
              <a:rPr lang="en-US" sz="1300" dirty="0" err="1"/>
              <a:t>objetivo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o </a:t>
            </a:r>
            <a:r>
              <a:rPr lang="en-US" sz="1300" dirty="0" err="1"/>
              <a:t>actividad</a:t>
            </a:r>
            <a:r>
              <a:rPr lang="en-US" sz="1300" dirty="0"/>
              <a:t> y </a:t>
            </a:r>
            <a:r>
              <a:rPr lang="en-US" sz="1300" dirty="0" err="1"/>
              <a:t>evaluar</a:t>
            </a:r>
            <a:r>
              <a:rPr lang="en-US" sz="1300" dirty="0"/>
              <a:t> que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grupo</a:t>
            </a:r>
            <a:r>
              <a:rPr lang="en-US" sz="1300" dirty="0"/>
              <a:t> </a:t>
            </a:r>
            <a:r>
              <a:rPr lang="en-US" sz="1300" dirty="0" err="1"/>
              <a:t>comprende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propósito</a:t>
            </a:r>
            <a:r>
              <a:rPr lang="en-US" sz="1300" dirty="0"/>
              <a:t>.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err="1"/>
              <a:t>Compartir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listado</a:t>
            </a:r>
            <a:r>
              <a:rPr lang="en-US" sz="1300" dirty="0"/>
              <a:t> que se </a:t>
            </a:r>
            <a:r>
              <a:rPr lang="en-US" sz="1300" dirty="0" err="1"/>
              <a:t>generó</a:t>
            </a:r>
            <a:r>
              <a:rPr lang="en-US" sz="1300" dirty="0"/>
              <a:t> con las ideas o </a:t>
            </a:r>
            <a:r>
              <a:rPr lang="en-US" sz="1300" dirty="0" err="1"/>
              <a:t>propuestas</a:t>
            </a:r>
            <a:r>
              <a:rPr lang="en-US" sz="1300" dirty="0"/>
              <a:t> de </a:t>
            </a:r>
            <a:r>
              <a:rPr lang="en-US" sz="1300" dirty="0" err="1"/>
              <a:t>partida</a:t>
            </a:r>
            <a:r>
              <a:rPr lang="en-US" sz="1300" dirty="0"/>
              <a:t>  (o bien, </a:t>
            </a:r>
            <a:r>
              <a:rPr lang="en-US" sz="1300" dirty="0" err="1"/>
              <a:t>solicitar</a:t>
            </a:r>
            <a:r>
              <a:rPr lang="en-US" sz="1300" dirty="0"/>
              <a:t> que </a:t>
            </a:r>
            <a:r>
              <a:rPr lang="en-US" sz="1300" dirty="0" err="1"/>
              <a:t>cada</a:t>
            </a:r>
            <a:r>
              <a:rPr lang="en-US" sz="1300" dirty="0"/>
              <a:t> </a:t>
            </a:r>
            <a:r>
              <a:rPr lang="en-US" sz="1300" dirty="0" err="1"/>
              <a:t>participante</a:t>
            </a:r>
            <a:r>
              <a:rPr lang="en-US" sz="1300" dirty="0"/>
              <a:t> </a:t>
            </a:r>
            <a:r>
              <a:rPr lang="en-US" sz="1300" dirty="0" err="1"/>
              <a:t>genere</a:t>
            </a:r>
            <a:r>
              <a:rPr lang="en-US" sz="1300" dirty="0"/>
              <a:t> de </a:t>
            </a:r>
            <a:r>
              <a:rPr lang="en-US" sz="1300" dirty="0" err="1"/>
              <a:t>manera</a:t>
            </a:r>
            <a:r>
              <a:rPr lang="en-US" sz="1300" dirty="0"/>
              <a:t> libre </a:t>
            </a:r>
            <a:r>
              <a:rPr lang="en-US" sz="1300" dirty="0" err="1"/>
              <a:t>cierto</a:t>
            </a:r>
            <a:r>
              <a:rPr lang="en-US" sz="1300" dirty="0"/>
              <a:t> </a:t>
            </a:r>
            <a:r>
              <a:rPr lang="en-US" sz="1300" dirty="0" err="1"/>
              <a:t>número</a:t>
            </a:r>
            <a:r>
              <a:rPr lang="en-US" sz="1300" dirty="0"/>
              <a:t> de ideas o </a:t>
            </a:r>
            <a:r>
              <a:rPr lang="en-US" sz="1300" dirty="0" err="1"/>
              <a:t>propuestas</a:t>
            </a:r>
            <a:r>
              <a:rPr lang="en-US" sz="1300" dirty="0"/>
              <a:t> con </a:t>
            </a:r>
            <a:r>
              <a:rPr lang="en-US" sz="1300" dirty="0" err="1"/>
              <a:t>respecto</a:t>
            </a:r>
            <a:r>
              <a:rPr lang="en-US" sz="1300" dirty="0"/>
              <a:t> al </a:t>
            </a:r>
            <a:r>
              <a:rPr lang="en-US" sz="1300" dirty="0" err="1"/>
              <a:t>reto</a:t>
            </a:r>
            <a:r>
              <a:rPr lang="en-US" sz="1300" dirty="0"/>
              <a:t> o </a:t>
            </a:r>
            <a:r>
              <a:rPr lang="en-US" sz="1300" dirty="0" err="1"/>
              <a:t>problema</a:t>
            </a:r>
            <a:r>
              <a:rPr lang="en-US" sz="1300" dirty="0"/>
              <a:t> a resolver).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300" dirty="0" err="1"/>
              <a:t>Indicar</a:t>
            </a:r>
            <a:r>
              <a:rPr lang="en-US" sz="1300" dirty="0"/>
              <a:t> que para </a:t>
            </a:r>
            <a:r>
              <a:rPr lang="en-US" sz="1300" dirty="0" err="1"/>
              <a:t>cada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de las ideas </a:t>
            </a:r>
            <a:r>
              <a:rPr lang="en-US" sz="1300" dirty="0" err="1"/>
              <a:t>deberán</a:t>
            </a:r>
            <a:r>
              <a:rPr lang="en-US" sz="1300" dirty="0"/>
              <a:t> </a:t>
            </a:r>
            <a:r>
              <a:rPr lang="en-US" sz="1300" dirty="0" err="1"/>
              <a:t>complementarlos</a:t>
            </a:r>
            <a:r>
              <a:rPr lang="en-US" sz="1300" dirty="0"/>
              <a:t> con la </a:t>
            </a:r>
            <a:r>
              <a:rPr lang="en-US" sz="1300" dirty="0" err="1"/>
              <a:t>frase</a:t>
            </a:r>
            <a:r>
              <a:rPr lang="en-US" sz="1300" dirty="0"/>
              <a:t> “</a:t>
            </a:r>
            <a:r>
              <a:rPr lang="en-US" sz="1300" dirty="0" err="1"/>
              <a:t>Sí</a:t>
            </a:r>
            <a:r>
              <a:rPr lang="en-US" sz="1300" dirty="0"/>
              <a:t> y </a:t>
            </a:r>
            <a:r>
              <a:rPr lang="en-US" sz="1300" dirty="0" err="1"/>
              <a:t>además</a:t>
            </a:r>
            <a:r>
              <a:rPr lang="en-US" sz="1300" dirty="0"/>
              <a:t>…”. A </a:t>
            </a:r>
            <a:r>
              <a:rPr lang="en-US" sz="1300" dirty="0" err="1"/>
              <a:t>partir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frase</a:t>
            </a:r>
            <a:r>
              <a:rPr lang="en-US" sz="1300" dirty="0"/>
              <a:t> se genera </a:t>
            </a:r>
            <a:r>
              <a:rPr lang="en-US" sz="1300" dirty="0" err="1"/>
              <a:t>una</a:t>
            </a:r>
            <a:r>
              <a:rPr lang="en-US" sz="1300" dirty="0"/>
              <a:t> idea </a:t>
            </a:r>
            <a:r>
              <a:rPr lang="en-US" sz="1300" dirty="0" err="1"/>
              <a:t>enriquecida</a:t>
            </a:r>
            <a:r>
              <a:rPr lang="en-US" sz="1300" dirty="0"/>
              <a:t>. Es </a:t>
            </a:r>
            <a:r>
              <a:rPr lang="en-US" sz="1300" dirty="0" err="1"/>
              <a:t>decir</a:t>
            </a:r>
            <a:r>
              <a:rPr lang="en-US" sz="1300" dirty="0"/>
              <a:t>, la idea principal </a:t>
            </a:r>
            <a:r>
              <a:rPr lang="en-US" sz="1300" dirty="0" err="1"/>
              <a:t>permanece</a:t>
            </a:r>
            <a:r>
              <a:rPr lang="en-US" sz="1300" dirty="0"/>
              <a:t>, </a:t>
            </a:r>
            <a:r>
              <a:rPr lang="en-US" sz="1300" dirty="0" err="1"/>
              <a:t>pero</a:t>
            </a:r>
            <a:r>
              <a:rPr lang="en-US" sz="1300" dirty="0"/>
              <a:t> la </a:t>
            </a:r>
            <a:r>
              <a:rPr lang="en-US" sz="1300" dirty="0" err="1"/>
              <a:t>siguiente</a:t>
            </a:r>
            <a:r>
              <a:rPr lang="en-US" sz="1300" dirty="0"/>
              <a:t> idea </a:t>
            </a:r>
            <a:r>
              <a:rPr lang="en-US" sz="1300" dirty="0" err="1"/>
              <a:t>enriquece</a:t>
            </a:r>
            <a:r>
              <a:rPr lang="en-US" sz="1300" dirty="0"/>
              <a:t> a la anterior y </a:t>
            </a:r>
            <a:r>
              <a:rPr lang="en-US" sz="1300" dirty="0" err="1"/>
              <a:t>así</a:t>
            </a:r>
            <a:r>
              <a:rPr lang="en-US" sz="1300" dirty="0"/>
              <a:t> </a:t>
            </a:r>
            <a:r>
              <a:rPr lang="en-US" sz="1300" dirty="0" err="1"/>
              <a:t>sucesivamente</a:t>
            </a:r>
            <a:r>
              <a:rPr lang="en-US" sz="1300" dirty="0"/>
              <a:t>.</a:t>
            </a:r>
          </a:p>
          <a:p>
            <a:r>
              <a:rPr lang="en-US" sz="1300" dirty="0"/>
              <a:t> 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/>
              <a:t>Lápiz</a:t>
            </a:r>
            <a:r>
              <a:rPr lang="en-US" sz="1300" dirty="0"/>
              <a:t> o </a:t>
            </a:r>
            <a:r>
              <a:rPr lang="en-US" sz="1300" dirty="0" err="1"/>
              <a:t>pluma</a:t>
            </a:r>
            <a:r>
              <a:rPr lang="en-US" sz="1300" dirty="0"/>
              <a:t> (</a:t>
            </a:r>
            <a:r>
              <a:rPr lang="en-US" sz="1300" dirty="0" err="1"/>
              <a:t>si</a:t>
            </a:r>
            <a:r>
              <a:rPr lang="en-US" sz="1300" dirty="0"/>
              <a:t> se </a:t>
            </a:r>
            <a:r>
              <a:rPr lang="en-US" sz="1300" dirty="0" err="1"/>
              <a:t>desea</a:t>
            </a:r>
            <a:r>
              <a:rPr lang="en-US" sz="1300" dirty="0"/>
              <a:t> </a:t>
            </a:r>
            <a:r>
              <a:rPr lang="en-US" sz="1300" dirty="0" err="1"/>
              <a:t>imprimir</a:t>
            </a:r>
            <a:r>
              <a:rPr lang="en-US" sz="1300" dirty="0"/>
              <a:t> el </a:t>
            </a:r>
            <a:r>
              <a:rPr lang="en-US" sz="1300" dirty="0" err="1"/>
              <a:t>formato</a:t>
            </a:r>
            <a:r>
              <a:rPr lang="en-US" sz="1300" dirty="0"/>
              <a:t>)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/>
              <a:t>Plantilla de </a:t>
            </a:r>
            <a:r>
              <a:rPr lang="en-US" sz="1300" dirty="0" err="1"/>
              <a:t>trabajo</a:t>
            </a:r>
            <a:r>
              <a:rPr lang="en-US" sz="1300" dirty="0"/>
              <a:t> de la </a:t>
            </a:r>
            <a:r>
              <a:rPr lang="en-US" sz="1300" dirty="0" err="1"/>
              <a:t>técnica</a:t>
            </a:r>
            <a:r>
              <a:rPr lang="en-US" sz="1300" dirty="0"/>
              <a:t>: </a:t>
            </a:r>
            <a:r>
              <a:rPr lang="en-US" sz="1300" dirty="0" err="1"/>
              <a:t>Sí</a:t>
            </a:r>
            <a:r>
              <a:rPr lang="en-US" sz="1300" dirty="0"/>
              <a:t> y </a:t>
            </a:r>
            <a:r>
              <a:rPr lang="en-US" sz="1300" dirty="0" err="1"/>
              <a:t>además</a:t>
            </a:r>
            <a:endParaRPr lang="en-US" sz="130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3 a 10</a:t>
            </a: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1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2905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15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enriquecidas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7375E"/>
                </a:solidFill>
              </a:rPr>
              <a:t>Técnica: </a:t>
            </a:r>
            <a:r>
              <a:rPr lang="en-US" sz="1400" dirty="0" err="1">
                <a:solidFill>
                  <a:schemeClr val="tx1"/>
                </a:solidFill>
              </a:rPr>
              <a:t>Sí</a:t>
            </a:r>
            <a:r>
              <a:rPr lang="en-US" sz="1400" dirty="0">
                <a:solidFill>
                  <a:schemeClr val="tx1"/>
                </a:solidFill>
              </a:rPr>
              <a:t>… y </a:t>
            </a:r>
            <a:r>
              <a:rPr lang="en-US" sz="1400" dirty="0" err="1">
                <a:solidFill>
                  <a:schemeClr val="tx1"/>
                </a:solidFill>
              </a:rPr>
              <a:t>además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029E8F17-A752-63AC-D471-056ACF72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16725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67C5A5EE-815C-351F-DA96-9E8F288A60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 Si se </a:t>
            </a:r>
            <a:r>
              <a:rPr lang="en-US" sz="1300" dirty="0" err="1"/>
              <a:t>trabajará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equipos</a:t>
            </a:r>
            <a:r>
              <a:rPr lang="en-US" sz="1300" dirty="0"/>
              <a:t> </a:t>
            </a:r>
            <a:r>
              <a:rPr lang="en-US" sz="1300" dirty="0" err="1"/>
              <a:t>puede</a:t>
            </a:r>
            <a:r>
              <a:rPr lang="en-US" sz="1300" dirty="0"/>
              <a:t> </a:t>
            </a:r>
            <a:r>
              <a:rPr lang="en-US" sz="1300" dirty="0" err="1"/>
              <a:t>agrupar</a:t>
            </a:r>
            <a:r>
              <a:rPr lang="en-US" sz="1300" dirty="0"/>
              <a:t> </a:t>
            </a:r>
            <a:r>
              <a:rPr lang="en-US" sz="1300" dirty="0" err="1"/>
              <a:t>previamente</a:t>
            </a:r>
            <a:r>
              <a:rPr lang="en-US" sz="1300" dirty="0"/>
              <a:t> los </a:t>
            </a:r>
            <a:r>
              <a:rPr lang="en-US" sz="1300" dirty="0" err="1"/>
              <a:t>equipos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</a:t>
            </a:r>
            <a:r>
              <a:rPr lang="en-US" sz="1300" dirty="0" err="1"/>
              <a:t>número</a:t>
            </a:r>
            <a:r>
              <a:rPr lang="en-US" sz="1300" dirty="0"/>
              <a:t> de </a:t>
            </a:r>
            <a:r>
              <a:rPr lang="en-US" sz="1300" dirty="0" err="1"/>
              <a:t>rondas</a:t>
            </a:r>
            <a:r>
              <a:rPr lang="en-US" sz="1300" dirty="0"/>
              <a:t> que </a:t>
            </a:r>
            <a:r>
              <a:rPr lang="en-US" sz="1300" dirty="0" err="1"/>
              <a:t>deberán</a:t>
            </a:r>
            <a:r>
              <a:rPr lang="en-US" sz="1300" dirty="0"/>
              <a:t> </a:t>
            </a:r>
            <a:r>
              <a:rPr lang="en-US" sz="1300" dirty="0" err="1"/>
              <a:t>realizarse</a:t>
            </a:r>
            <a:r>
              <a:rPr lang="en-US" sz="1300" dirty="0"/>
              <a:t> de </a:t>
            </a:r>
            <a:r>
              <a:rPr lang="en-US" sz="1300" dirty="0" err="1"/>
              <a:t>acuerdo</a:t>
            </a:r>
            <a:r>
              <a:rPr lang="en-US" sz="1300" dirty="0"/>
              <a:t> con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  <p:sp>
        <p:nvSpPr>
          <p:cNvPr id="14" name="Rectángulo 6">
            <a:extLst>
              <a:ext uri="{FF2B5EF4-FFF2-40B4-BE49-F238E27FC236}">
                <a16:creationId xmlns:a16="http://schemas.microsoft.com/office/drawing/2014/main" id="{2BD8C853-E277-51C9-7F9B-4CCE7D4129CC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enriquecidas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610A138E-E191-0003-3356-3BDE2145EEB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7375E"/>
                </a:solidFill>
              </a:rPr>
              <a:t>Técnica: </a:t>
            </a:r>
            <a:r>
              <a:rPr lang="en-US" sz="1400" dirty="0" err="1">
                <a:solidFill>
                  <a:schemeClr val="tx1"/>
                </a:solidFill>
              </a:rPr>
              <a:t>Sí</a:t>
            </a:r>
            <a:r>
              <a:rPr lang="en-US" sz="1400" dirty="0">
                <a:solidFill>
                  <a:schemeClr val="tx1"/>
                </a:solidFill>
              </a:rPr>
              <a:t>… y </a:t>
            </a:r>
            <a:r>
              <a:rPr lang="en-US" sz="1400" dirty="0" err="1">
                <a:solidFill>
                  <a:schemeClr val="tx1"/>
                </a:solidFill>
              </a:rPr>
              <a:t>además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6">
            <a:extLst>
              <a:ext uri="{FF2B5EF4-FFF2-40B4-BE49-F238E27FC236}">
                <a16:creationId xmlns:a16="http://schemas.microsoft.com/office/drawing/2014/main" id="{C212DB8D-BCFF-439B-C7F6-EAEEA41E2144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enriquecidas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EC3854A8-B153-972A-F850-33B5F011A282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7375E"/>
                </a:solidFill>
              </a:rPr>
              <a:t>Técnica: </a:t>
            </a:r>
            <a:r>
              <a:rPr lang="en-US" sz="1400" dirty="0" err="1">
                <a:solidFill>
                  <a:schemeClr val="tx1"/>
                </a:solidFill>
              </a:rPr>
              <a:t>Sí</a:t>
            </a:r>
            <a:r>
              <a:rPr lang="en-US" sz="1400" dirty="0">
                <a:solidFill>
                  <a:schemeClr val="tx1"/>
                </a:solidFill>
              </a:rPr>
              <a:t>… y </a:t>
            </a:r>
            <a:r>
              <a:rPr lang="en-US" sz="1400" dirty="0" err="1">
                <a:solidFill>
                  <a:schemeClr val="tx1"/>
                </a:solidFill>
              </a:rPr>
              <a:t>además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FE9D83C-0E92-2230-0A7F-A94DFC569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67106"/>
              </p:ext>
            </p:extLst>
          </p:nvPr>
        </p:nvGraphicFramePr>
        <p:xfrm>
          <a:off x="512702" y="1049966"/>
          <a:ext cx="11165608" cy="450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718">
                  <a:extLst>
                    <a:ext uri="{9D8B030D-6E8A-4147-A177-3AD203B41FA5}">
                      <a16:colId xmlns:a16="http://schemas.microsoft.com/office/drawing/2014/main" val="15125237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55281036"/>
                    </a:ext>
                  </a:extLst>
                </a:gridCol>
                <a:gridCol w="1251085">
                  <a:extLst>
                    <a:ext uri="{9D8B030D-6E8A-4147-A177-3AD203B41FA5}">
                      <a16:colId xmlns:a16="http://schemas.microsoft.com/office/drawing/2014/main" val="1596472450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60397434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3628967544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698795862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518485472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502732400"/>
                    </a:ext>
                  </a:extLst>
                </a:gridCol>
              </a:tblGrid>
              <a:tr h="653043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Reto o problema a resolver:</a:t>
                      </a:r>
                      <a:endParaRPr lang="es-MX" sz="1800" b="1" kern="1200" dirty="0">
                        <a:solidFill>
                          <a:srgbClr val="0074C8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7321"/>
                  </a:ext>
                </a:extLst>
              </a:tr>
              <a:tr h="1127171"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Ideas o propuestas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893165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r>
                        <a:rPr lang="es-ES" dirty="0"/>
                        <a:t>Idea 1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97060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r>
                        <a:rPr lang="es-ES" dirty="0"/>
                        <a:t>Idea 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53434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Idea 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227873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Idea 4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rgbClr val="7F808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Complementar la idea o propuesta anterior.</a:t>
                      </a:r>
                      <a:endParaRPr lang="es-ES" sz="1100" kern="12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7386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E183623-D2E5-AAE0-0641-9234F48BB727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CON INDICACIONES DEL LLENADO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814AA6B-C91A-3D20-34CF-A353C474D310}"/>
              </a:ext>
            </a:extLst>
          </p:cNvPr>
          <p:cNvSpPr txBox="1"/>
          <p:nvPr/>
        </p:nvSpPr>
        <p:spPr>
          <a:xfrm>
            <a:off x="513371" y="5598096"/>
            <a:ext cx="111642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ES" sz="1200" dirty="0"/>
              <a:t>Nota: Añada la cantidad de filas necesarias de acuerdo con la cantidad de ideas a enriquecer. Añada o elimine columnas “Sí…y además” de acuerdo con la cantidad de ideas enriquecidas o rondas definidas. </a:t>
            </a:r>
          </a:p>
        </p:txBody>
      </p:sp>
    </p:spTree>
    <p:extLst>
      <p:ext uri="{BB962C8B-B14F-4D97-AF65-F5344CB8AC3E}">
        <p14:creationId xmlns:p14="http://schemas.microsoft.com/office/powerpoint/2010/main" val="290940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6">
            <a:extLst>
              <a:ext uri="{FF2B5EF4-FFF2-40B4-BE49-F238E27FC236}">
                <a16:creationId xmlns:a16="http://schemas.microsoft.com/office/drawing/2014/main" id="{C212DB8D-BCFF-439B-C7F6-EAEEA41E2144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enriquecidas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EC3854A8-B153-972A-F850-33B5F011A282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17375E"/>
                </a:solidFill>
              </a:rPr>
              <a:t>Técnica: </a:t>
            </a:r>
            <a:r>
              <a:rPr lang="en-US" sz="1400" dirty="0" err="1">
                <a:solidFill>
                  <a:schemeClr val="tx1"/>
                </a:solidFill>
              </a:rPr>
              <a:t>Sí</a:t>
            </a:r>
            <a:r>
              <a:rPr lang="en-US" sz="1400" dirty="0">
                <a:solidFill>
                  <a:schemeClr val="tx1"/>
                </a:solidFill>
              </a:rPr>
              <a:t>… y </a:t>
            </a:r>
            <a:r>
              <a:rPr lang="en-US" sz="1400" dirty="0" err="1">
                <a:solidFill>
                  <a:schemeClr val="tx1"/>
                </a:solidFill>
              </a:rPr>
              <a:t>además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FE9D83C-0E92-2230-0A7F-A94DFC569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42939"/>
              </p:ext>
            </p:extLst>
          </p:nvPr>
        </p:nvGraphicFramePr>
        <p:xfrm>
          <a:off x="512040" y="1146045"/>
          <a:ext cx="11165608" cy="4392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718">
                  <a:extLst>
                    <a:ext uri="{9D8B030D-6E8A-4147-A177-3AD203B41FA5}">
                      <a16:colId xmlns:a16="http://schemas.microsoft.com/office/drawing/2014/main" val="15125237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55281036"/>
                    </a:ext>
                  </a:extLst>
                </a:gridCol>
                <a:gridCol w="1251085">
                  <a:extLst>
                    <a:ext uri="{9D8B030D-6E8A-4147-A177-3AD203B41FA5}">
                      <a16:colId xmlns:a16="http://schemas.microsoft.com/office/drawing/2014/main" val="1596472450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60397434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3628967544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698795862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518485472"/>
                    </a:ext>
                  </a:extLst>
                </a:gridCol>
                <a:gridCol w="1395701">
                  <a:extLst>
                    <a:ext uri="{9D8B030D-6E8A-4147-A177-3AD203B41FA5}">
                      <a16:colId xmlns:a16="http://schemas.microsoft.com/office/drawing/2014/main" val="1502732400"/>
                    </a:ext>
                  </a:extLst>
                </a:gridCol>
              </a:tblGrid>
              <a:tr h="653043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Reto o problema a resolver:</a:t>
                      </a:r>
                      <a:endParaRPr lang="es-MX" sz="1800" b="1" kern="1200" dirty="0">
                        <a:solidFill>
                          <a:srgbClr val="0074C8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87321"/>
                  </a:ext>
                </a:extLst>
              </a:tr>
              <a:tr h="1127171">
                <a:tc>
                  <a:txBody>
                    <a:bodyPr/>
                    <a:lstStyle/>
                    <a:p>
                      <a:r>
                        <a:rPr lang="es-ES" sz="1800" b="1" kern="1200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Ideas o propuestas</a:t>
                      </a:r>
                    </a:p>
                  </a:txBody>
                  <a:tcPr anchor="b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Sí y además…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893165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r>
                        <a:rPr lang="es-ES" dirty="0"/>
                        <a:t>Idea 1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97060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r>
                        <a:rPr lang="es-ES" dirty="0"/>
                        <a:t>Idea 2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53434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Idea 3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227873"/>
                  </a:ext>
                </a:extLst>
              </a:tr>
              <a:tr h="653043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Idea 4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7386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9B13E4C-8DA4-BBA5-B9E4-C06FC1B23E94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</p:spTree>
    <p:extLst>
      <p:ext uri="{BB962C8B-B14F-4D97-AF65-F5344CB8AC3E}">
        <p14:creationId xmlns:p14="http://schemas.microsoft.com/office/powerpoint/2010/main" val="3398220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4494</TotalTime>
  <Words>823</Words>
  <Application>Microsoft Office PowerPoint</Application>
  <PresentationFormat>Widescreen</PresentationFormat>
  <Paragraphs>117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126</cp:revision>
  <cp:lastPrinted>2019-05-27T22:07:06Z</cp:lastPrinted>
  <dcterms:created xsi:type="dcterms:W3CDTF">2018-11-06T21:10:07Z</dcterms:created>
  <dcterms:modified xsi:type="dcterms:W3CDTF">2024-04-16T20:25:20Z</dcterms:modified>
</cp:coreProperties>
</file>