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4" r:id="rId3"/>
    <p:sldId id="30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Plantilla de trabajo" id="{B1366EC4-A4C0-4BDC-9EA5-9C4292985EC5}">
          <p14:sldIdLst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E93066-FCBF-4AA3-B506-9DEC9EE0305B}" v="24" dt="2023-09-28T00:38:22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846" autoAdjust="0"/>
    <p:restoredTop sz="94274" autoAdjust="0"/>
  </p:normalViewPr>
  <p:slideViewPr>
    <p:cSldViewPr snapToGrid="0">
      <p:cViewPr varScale="1">
        <p:scale>
          <a:sx n="69" d="100"/>
          <a:sy n="69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5414F-653A-43FD-9754-40AC93066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21F22-4B04-4DA4-BA25-F29C6A8B4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197C3-9A19-45FD-B55C-65893EBED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876" y="6247352"/>
            <a:ext cx="60578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Brainstorming con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objetos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Shape 99">
            <a:extLst>
              <a:ext uri="{FF2B5EF4-FFF2-40B4-BE49-F238E27FC236}">
                <a16:creationId xmlns:a16="http://schemas.microsoft.com/office/drawing/2014/main" id="{C2D5EED7-C53E-4D97-8AF7-ECB3401D5E5C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34">
            <a:extLst>
              <a:ext uri="{FF2B5EF4-FFF2-40B4-BE49-F238E27FC236}">
                <a16:creationId xmlns:a16="http://schemas.microsoft.com/office/drawing/2014/main" id="{28E0DBE4-F1A2-4E85-889C-160DA0C8D659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3853E96-E136-D717-6643-6652B9A7A24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423664"/>
            <a:ext cx="655299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establecer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claramente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problemática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deberán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resolver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definirlo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forma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pregunta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Con base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punto anterior,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(antes de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aquellos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objetos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podrán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ayudar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generar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ideas; p.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ej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.: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Juguetes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construcción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Legos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bloques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Muñecos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figuras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acción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personas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Cuerda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alambre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hilo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conexiones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Palitos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madera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(los que 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usan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brochetas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) para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direcciones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Papel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cartulinas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hojas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etc.)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Cinta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adhesiva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Plastilina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Vasos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Tela,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botones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material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costura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Limpia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pipas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Malla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alambre</a:t>
            </a:r>
          </a:p>
          <a:p>
            <a:pPr marL="803275" lvl="1" indent="-2349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Carritos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juguete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Evaluar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comprenden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actividad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Dividir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(4-6 personas) y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proporcionar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material para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resuelvan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problemática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definido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utilizando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inspiración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objeto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proporcionado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dejar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un par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para que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exploren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Proporcionar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25 a 30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para que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construyan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propuesta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busque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resolver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respuesta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problemática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Indicar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presenten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y que entre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discutan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las ideas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surjan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posible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aplicación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Presentar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reporte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escrito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9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hayan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Brainstorm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(a)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90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de </a:t>
            </a:r>
            <a:r>
              <a:rPr lang="en-US" sz="1300" dirty="0" err="1">
                <a:solidFill>
                  <a:schemeClr val="tx1"/>
                </a:solidFill>
              </a:rPr>
              <a:t>manera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colaborativa</a:t>
            </a:r>
            <a:r>
              <a:rPr lang="en-US" sz="1300" dirty="0">
                <a:solidFill>
                  <a:schemeClr val="tx1"/>
                </a:solidFill>
              </a:rPr>
              <a:t> sin </a:t>
            </a:r>
            <a:r>
              <a:rPr lang="en-US" sz="1300" dirty="0" err="1">
                <a:solidFill>
                  <a:schemeClr val="tx1"/>
                </a:solidFill>
              </a:rPr>
              <a:t>utilizar</a:t>
            </a:r>
            <a:r>
              <a:rPr lang="en-US" sz="1300" dirty="0">
                <a:solidFill>
                  <a:schemeClr val="tx1"/>
                </a:solidFill>
              </a:rPr>
              <a:t> la palabra (</a:t>
            </a:r>
            <a:r>
              <a:rPr lang="en-US" sz="1300" dirty="0" err="1">
                <a:solidFill>
                  <a:schemeClr val="tx1"/>
                </a:solidFill>
              </a:rPr>
              <a:t>hablada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escrita</a:t>
            </a:r>
            <a:r>
              <a:rPr lang="en-US" sz="1300" dirty="0">
                <a:solidFill>
                  <a:schemeClr val="tx1"/>
                </a:solidFill>
              </a:rPr>
              <a:t>).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Brainstorming con </a:t>
            </a:r>
            <a:r>
              <a:rPr lang="en-US" sz="1400" dirty="0" err="1">
                <a:solidFill>
                  <a:schemeClr val="tx1"/>
                </a:solidFill>
              </a:rPr>
              <a:t>objetos</a:t>
            </a:r>
            <a:endParaRPr lang="en-US" sz="13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2014C64-CD1D-F5BA-6107-A36C3ECBB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40269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149F7436-7496-5863-44B2-584432121A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6">
            <a:extLst>
              <a:ext uri="{FF2B5EF4-FFF2-40B4-BE49-F238E27FC236}">
                <a16:creationId xmlns:a16="http://schemas.microsoft.com/office/drawing/2014/main" id="{A8C5309B-E456-8948-AB7D-B63762589B69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de </a:t>
            </a:r>
            <a:r>
              <a:rPr lang="en-US" sz="1300" dirty="0" err="1">
                <a:solidFill>
                  <a:schemeClr val="tx1"/>
                </a:solidFill>
              </a:rPr>
              <a:t>manera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colaborativa</a:t>
            </a:r>
            <a:r>
              <a:rPr lang="en-US" sz="1300" dirty="0">
                <a:solidFill>
                  <a:schemeClr val="tx1"/>
                </a:solidFill>
              </a:rPr>
              <a:t> sin </a:t>
            </a:r>
            <a:r>
              <a:rPr lang="en-US" sz="1300" dirty="0" err="1">
                <a:solidFill>
                  <a:schemeClr val="tx1"/>
                </a:solidFill>
              </a:rPr>
              <a:t>utilizar</a:t>
            </a:r>
            <a:r>
              <a:rPr lang="en-US" sz="1300" dirty="0">
                <a:solidFill>
                  <a:schemeClr val="tx1"/>
                </a:solidFill>
              </a:rPr>
              <a:t> la palabra (</a:t>
            </a:r>
            <a:r>
              <a:rPr lang="en-US" sz="1300" dirty="0" err="1">
                <a:solidFill>
                  <a:schemeClr val="tx1"/>
                </a:solidFill>
              </a:rPr>
              <a:t>hablada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escrita</a:t>
            </a:r>
            <a:r>
              <a:rPr lang="en-US" sz="1300" dirty="0">
                <a:solidFill>
                  <a:schemeClr val="tx1"/>
                </a:solidFill>
              </a:rPr>
              <a:t>).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8" name="Rectángulo 7">
            <a:extLst>
              <a:ext uri="{FF2B5EF4-FFF2-40B4-BE49-F238E27FC236}">
                <a16:creationId xmlns:a16="http://schemas.microsoft.com/office/drawing/2014/main" id="{4692F25C-EAC5-F14F-B9C9-9DD60EAB15AF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Brainstorming con </a:t>
            </a:r>
            <a:r>
              <a:rPr lang="en-US" sz="1400" dirty="0" err="1">
                <a:solidFill>
                  <a:schemeClr val="tx1"/>
                </a:solidFill>
              </a:rPr>
              <a:t>objetos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2" name="Rectángulo 10">
            <a:extLst>
              <a:ext uri="{FF2B5EF4-FFF2-40B4-BE49-F238E27FC236}">
                <a16:creationId xmlns:a16="http://schemas.microsoft.com/office/drawing/2014/main" id="{893AB5CF-DFF0-1944-89C5-7D0C015792D4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Box 54">
            <a:extLst>
              <a:ext uri="{FF2B5EF4-FFF2-40B4-BE49-F238E27FC236}">
                <a16:creationId xmlns:a16="http://schemas.microsoft.com/office/drawing/2014/main" id="{ADDFC80A-EBC7-F84D-B766-50883C5C8CBD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a resolver con el brainstorming.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6C499C-A4CE-314C-9B20-B5E17766DD6F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54">
            <a:extLst>
              <a:ext uri="{FF2B5EF4-FFF2-40B4-BE49-F238E27FC236}">
                <a16:creationId xmlns:a16="http://schemas.microsoft.com/office/drawing/2014/main" id="{69759E5E-150D-854C-89CE-55D3A9F18954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, </a:t>
            </a:r>
            <a:r>
              <a:rPr lang="en-US" sz="1300" dirty="0" err="1"/>
              <a:t>incluyendo</a:t>
            </a:r>
            <a:r>
              <a:rPr lang="en-US" sz="1300" dirty="0"/>
              <a:t> los </a:t>
            </a:r>
            <a:r>
              <a:rPr lang="en-US" sz="1300" dirty="0" err="1"/>
              <a:t>objetos</a:t>
            </a:r>
            <a:r>
              <a:rPr lang="en-US" sz="1300" dirty="0"/>
              <a:t> que </a:t>
            </a:r>
            <a:r>
              <a:rPr lang="en-US" sz="1300" dirty="0" err="1"/>
              <a:t>servirán</a:t>
            </a:r>
            <a:r>
              <a:rPr lang="en-US" sz="1300" dirty="0"/>
              <a:t> para </a:t>
            </a:r>
            <a:r>
              <a:rPr lang="en-US" sz="1300" dirty="0" err="1"/>
              <a:t>construir</a:t>
            </a:r>
            <a:r>
              <a:rPr lang="en-US" sz="1300" dirty="0"/>
              <a:t> las ideas.</a:t>
            </a:r>
          </a:p>
        </p:txBody>
      </p:sp>
      <p:cxnSp>
        <p:nvCxnSpPr>
          <p:cNvPr id="98" name="Conector recto 85">
            <a:extLst>
              <a:ext uri="{FF2B5EF4-FFF2-40B4-BE49-F238E27FC236}">
                <a16:creationId xmlns:a16="http://schemas.microsoft.com/office/drawing/2014/main" id="{12E2F57A-99AC-BE4C-AA21-0A20433194AF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69CC9C3-2EF0-3B43-8A4B-1B8D3B723F0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 Box 54">
            <a:extLst>
              <a:ext uri="{FF2B5EF4-FFF2-40B4-BE49-F238E27FC236}">
                <a16:creationId xmlns:a16="http://schemas.microsoft.com/office/drawing/2014/main" id="{D8C327F5-0329-E04F-8DBB-7B2357BA0E68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y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organización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</a:t>
            </a:r>
          </a:p>
          <a:p>
            <a:pPr>
              <a:lnSpc>
                <a:spcPct val="107000"/>
              </a:lnSpc>
            </a:pPr>
            <a:r>
              <a:rPr lang="en-US" sz="1300" dirty="0"/>
              <a:t>Si </a:t>
            </a:r>
            <a:r>
              <a:rPr lang="en-US" sz="1300" dirty="0" err="1"/>
              <a:t>trabajará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grupos</a:t>
            </a:r>
            <a:r>
              <a:rPr lang="en-US" sz="1300" dirty="0"/>
              <a:t> </a:t>
            </a:r>
            <a:r>
              <a:rPr lang="en-US" sz="1300" dirty="0" err="1"/>
              <a:t>pequeños</a:t>
            </a:r>
            <a:r>
              <a:rPr lang="en-US" sz="1300" dirty="0"/>
              <a:t> </a:t>
            </a:r>
            <a:r>
              <a:rPr lang="en-US" sz="1300" dirty="0" err="1"/>
              <a:t>puede</a:t>
            </a:r>
            <a:r>
              <a:rPr lang="en-US" sz="1300" dirty="0"/>
              <a:t> </a:t>
            </a:r>
            <a:r>
              <a:rPr lang="en-US" sz="1300" dirty="0" err="1"/>
              <a:t>enlistarlos</a:t>
            </a:r>
            <a:r>
              <a:rPr lang="en-US" sz="1300" dirty="0"/>
              <a:t> </a:t>
            </a:r>
            <a:r>
              <a:rPr lang="en-US" sz="1300" dirty="0" err="1"/>
              <a:t>por</a:t>
            </a:r>
            <a:r>
              <a:rPr lang="en-US" sz="1300" dirty="0"/>
              <a:t> </a:t>
            </a:r>
            <a:r>
              <a:rPr lang="en-US" sz="1300" dirty="0" err="1"/>
              <a:t>grupos</a:t>
            </a:r>
            <a:r>
              <a:rPr lang="en-US" sz="1300" dirty="0"/>
              <a:t> o </a:t>
            </a:r>
            <a:r>
              <a:rPr lang="en-US" sz="1300" dirty="0" err="1"/>
              <a:t>equipos</a:t>
            </a:r>
            <a:r>
              <a:rPr lang="en-US" sz="1300" dirty="0"/>
              <a:t> de </a:t>
            </a:r>
            <a:r>
              <a:rPr lang="en-US" sz="1300" dirty="0" err="1"/>
              <a:t>trabajo</a:t>
            </a:r>
            <a:r>
              <a:rPr lang="en-US" sz="1300" dirty="0"/>
              <a:t>. </a:t>
            </a:r>
          </a:p>
        </p:txBody>
      </p:sp>
      <p:sp>
        <p:nvSpPr>
          <p:cNvPr id="103" name="Text Box 54">
            <a:extLst>
              <a:ext uri="{FF2B5EF4-FFF2-40B4-BE49-F238E27FC236}">
                <a16:creationId xmlns:a16="http://schemas.microsoft.com/office/drawing/2014/main" id="{926F0642-8905-9648-B74D-C3E19C8A8093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4" name="Text Box 54">
            <a:extLst>
              <a:ext uri="{FF2B5EF4-FFF2-40B4-BE49-F238E27FC236}">
                <a16:creationId xmlns:a16="http://schemas.microsoft.com/office/drawing/2014/main" id="{B053469C-66BE-B0A3-07DB-ABE6E829A7B1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F3B038-6CA8-505D-DB0B-0FE3A7F0E477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-  ORGANIZADOR(A)  </a:t>
            </a: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6">
            <a:extLst>
              <a:ext uri="{FF2B5EF4-FFF2-40B4-BE49-F238E27FC236}">
                <a16:creationId xmlns:a16="http://schemas.microsoft.com/office/drawing/2014/main" id="{A8C5309B-E456-8948-AB7D-B63762589B69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ysClr val="windowText" lastClr="000000"/>
                </a:solidFill>
              </a:rPr>
              <a:t>Generar</a:t>
            </a:r>
            <a:r>
              <a:rPr lang="en-US" sz="1300" dirty="0">
                <a:solidFill>
                  <a:sysClr val="windowText" lastClr="000000"/>
                </a:solidFill>
              </a:rPr>
              <a:t> ideas de </a:t>
            </a:r>
            <a:r>
              <a:rPr lang="en-US" sz="1300" dirty="0" err="1">
                <a:solidFill>
                  <a:sysClr val="windowText" lastClr="000000"/>
                </a:solidFill>
              </a:rPr>
              <a:t>manera</a:t>
            </a:r>
            <a:r>
              <a:rPr lang="en-US" sz="1300" dirty="0">
                <a:solidFill>
                  <a:sysClr val="windowText" lastClr="000000"/>
                </a:solidFill>
              </a:rPr>
              <a:t> </a:t>
            </a:r>
            <a:r>
              <a:rPr lang="en-US" sz="1300" dirty="0" err="1">
                <a:solidFill>
                  <a:sysClr val="windowText" lastClr="000000"/>
                </a:solidFill>
              </a:rPr>
              <a:t>colaborativa</a:t>
            </a:r>
            <a:r>
              <a:rPr lang="en-US" sz="1300" dirty="0">
                <a:solidFill>
                  <a:sysClr val="windowText" lastClr="000000"/>
                </a:solidFill>
              </a:rPr>
              <a:t> sin </a:t>
            </a:r>
            <a:r>
              <a:rPr lang="en-US" sz="1300" dirty="0" err="1">
                <a:solidFill>
                  <a:sysClr val="windowText" lastClr="000000"/>
                </a:solidFill>
              </a:rPr>
              <a:t>utilizar</a:t>
            </a:r>
            <a:r>
              <a:rPr lang="en-US" sz="1300" dirty="0">
                <a:solidFill>
                  <a:sysClr val="windowText" lastClr="000000"/>
                </a:solidFill>
              </a:rPr>
              <a:t> la palabra (</a:t>
            </a:r>
            <a:r>
              <a:rPr lang="en-US" sz="1300" dirty="0" err="1">
                <a:solidFill>
                  <a:sysClr val="windowText" lastClr="000000"/>
                </a:solidFill>
              </a:rPr>
              <a:t>hablada</a:t>
            </a:r>
            <a:r>
              <a:rPr lang="en-US" sz="1300" dirty="0">
                <a:solidFill>
                  <a:sysClr val="windowText" lastClr="000000"/>
                </a:solidFill>
              </a:rPr>
              <a:t> o </a:t>
            </a:r>
            <a:r>
              <a:rPr lang="en-US" sz="1300" dirty="0" err="1">
                <a:solidFill>
                  <a:sysClr val="windowText" lastClr="000000"/>
                </a:solidFill>
              </a:rPr>
              <a:t>escrita</a:t>
            </a:r>
            <a:r>
              <a:rPr lang="en-US" sz="1300" dirty="0">
                <a:solidFill>
                  <a:sysClr val="windowText" lastClr="000000"/>
                </a:solidFill>
              </a:rPr>
              <a:t>).</a:t>
            </a:r>
            <a:endParaRPr lang="es-ES_tradnl" sz="1300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ángulo 7">
            <a:extLst>
              <a:ext uri="{FF2B5EF4-FFF2-40B4-BE49-F238E27FC236}">
                <a16:creationId xmlns:a16="http://schemas.microsoft.com/office/drawing/2014/main" id="{4692F25C-EAC5-F14F-B9C9-9DD60EAB15AF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Brainstorming con </a:t>
            </a:r>
            <a:r>
              <a:rPr lang="en-US" sz="1400" dirty="0" err="1">
                <a:solidFill>
                  <a:schemeClr val="tx1"/>
                </a:solidFill>
              </a:rPr>
              <a:t>objetos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2" name="Rectángulo 10">
            <a:extLst>
              <a:ext uri="{FF2B5EF4-FFF2-40B4-BE49-F238E27FC236}">
                <a16:creationId xmlns:a16="http://schemas.microsoft.com/office/drawing/2014/main" id="{893AB5CF-DFF0-1944-89C5-7D0C015792D4}"/>
              </a:ext>
            </a:extLst>
          </p:cNvPr>
          <p:cNvSpPr/>
          <p:nvPr/>
        </p:nvSpPr>
        <p:spPr>
          <a:xfrm>
            <a:off x="512038" y="1744193"/>
            <a:ext cx="11165610" cy="4274933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Box 54">
            <a:extLst>
              <a:ext uri="{FF2B5EF4-FFF2-40B4-BE49-F238E27FC236}">
                <a16:creationId xmlns:a16="http://schemas.microsoft.com/office/drawing/2014/main" id="{ADDFC80A-EBC7-F84D-B766-50883C5C8CBD}"/>
              </a:ext>
            </a:extLst>
          </p:cNvPr>
          <p:cNvSpPr txBox="1"/>
          <p:nvPr/>
        </p:nvSpPr>
        <p:spPr>
          <a:xfrm>
            <a:off x="514352" y="953174"/>
            <a:ext cx="11163295" cy="5510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400" i="1" dirty="0"/>
              <a:t>La idea del brainstorming con </a:t>
            </a:r>
            <a:r>
              <a:rPr lang="en-US" sz="1400" i="1" dirty="0" err="1"/>
              <a:t>uso</a:t>
            </a:r>
            <a:r>
              <a:rPr lang="en-US" sz="1400" i="1" dirty="0"/>
              <a:t> de </a:t>
            </a:r>
            <a:r>
              <a:rPr lang="en-US" sz="1400" i="1" dirty="0" err="1"/>
              <a:t>objetos</a:t>
            </a:r>
            <a:r>
              <a:rPr lang="en-US" sz="1400" i="1" dirty="0"/>
              <a:t> es </a:t>
            </a:r>
            <a:r>
              <a:rPr lang="en-US" sz="1400" i="1" dirty="0" err="1"/>
              <a:t>limitar</a:t>
            </a:r>
            <a:r>
              <a:rPr lang="en-US" sz="1400" i="1" dirty="0"/>
              <a:t> el </a:t>
            </a:r>
            <a:r>
              <a:rPr lang="en-US" sz="1400" i="1" dirty="0" err="1"/>
              <a:t>uso</a:t>
            </a:r>
            <a:r>
              <a:rPr lang="en-US" sz="1400" i="1" dirty="0"/>
              <a:t> del </a:t>
            </a:r>
            <a:r>
              <a:rPr lang="en-US" sz="1400" i="1" dirty="0" err="1"/>
              <a:t>lenguaje</a:t>
            </a:r>
            <a:r>
              <a:rPr lang="en-US" sz="1400" i="1" dirty="0"/>
              <a:t> oral y/o </a:t>
            </a:r>
            <a:r>
              <a:rPr lang="en-US" sz="1400" i="1" dirty="0" err="1"/>
              <a:t>escrito</a:t>
            </a:r>
            <a:r>
              <a:rPr lang="en-US" sz="1400" i="1" dirty="0"/>
              <a:t> para la </a:t>
            </a:r>
            <a:r>
              <a:rPr lang="en-US" sz="1400" i="1" dirty="0" err="1"/>
              <a:t>generación</a:t>
            </a:r>
            <a:r>
              <a:rPr lang="en-US" sz="1400" i="1" dirty="0"/>
              <a:t> de ideas. Por tanto, la </a:t>
            </a:r>
            <a:r>
              <a:rPr lang="en-US" sz="1400" i="1" dirty="0" err="1"/>
              <a:t>plantilla</a:t>
            </a:r>
            <a:r>
              <a:rPr lang="en-US" sz="1400" i="1" dirty="0"/>
              <a:t> de </a:t>
            </a:r>
            <a:r>
              <a:rPr lang="en-US" sz="1400" i="1" dirty="0" err="1"/>
              <a:t>trabajo</a:t>
            </a:r>
            <a:r>
              <a:rPr lang="en-US" sz="1400" i="1" dirty="0"/>
              <a:t> se reduce a </a:t>
            </a:r>
            <a:r>
              <a:rPr lang="en-US" sz="1400" i="1" dirty="0" err="1"/>
              <a:t>generar</a:t>
            </a:r>
            <a:r>
              <a:rPr lang="en-US" sz="1400" i="1" dirty="0"/>
              <a:t> un </a:t>
            </a:r>
            <a:r>
              <a:rPr lang="en-US" sz="1400" i="1" dirty="0" err="1"/>
              <a:t>reporte</a:t>
            </a:r>
            <a:r>
              <a:rPr lang="en-US" sz="1400" i="1" dirty="0"/>
              <a:t> final </a:t>
            </a:r>
            <a:r>
              <a:rPr lang="en-US" sz="1400" i="1" dirty="0" err="1"/>
              <a:t>en</a:t>
            </a:r>
            <a:r>
              <a:rPr lang="en-US" sz="1400" i="1" dirty="0"/>
              <a:t> </a:t>
            </a:r>
            <a:r>
              <a:rPr lang="en-US" sz="1400" i="1" dirty="0" err="1"/>
              <a:t>donde</a:t>
            </a:r>
            <a:r>
              <a:rPr lang="en-US" sz="1400" i="1" dirty="0"/>
              <a:t> se </a:t>
            </a:r>
            <a:r>
              <a:rPr lang="en-US" sz="1400" i="1" dirty="0" err="1"/>
              <a:t>plasmen</a:t>
            </a:r>
            <a:r>
              <a:rPr lang="en-US" sz="1400" i="1" dirty="0"/>
              <a:t> los </a:t>
            </a:r>
            <a:r>
              <a:rPr lang="en-US" sz="1400" i="1" dirty="0" err="1"/>
              <a:t>resultados</a:t>
            </a:r>
            <a:r>
              <a:rPr lang="en-US" sz="1400" i="1" dirty="0"/>
              <a:t> de la </a:t>
            </a:r>
            <a:r>
              <a:rPr lang="en-US" sz="1400" i="1" dirty="0" err="1"/>
              <a:t>sesión</a:t>
            </a:r>
            <a:r>
              <a:rPr lang="en-US" sz="1400" i="1" dirty="0"/>
              <a:t>.</a:t>
            </a:r>
            <a:endParaRPr lang="es-MX" sz="11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6C499C-A4CE-314C-9B20-B5E17766DD6F}"/>
              </a:ext>
            </a:extLst>
          </p:cNvPr>
          <p:cNvCxnSpPr>
            <a:cxnSpLocks/>
          </p:cNvCxnSpPr>
          <p:nvPr/>
        </p:nvCxnSpPr>
        <p:spPr>
          <a:xfrm>
            <a:off x="510871" y="2244885"/>
            <a:ext cx="1116677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85">
            <a:extLst>
              <a:ext uri="{FF2B5EF4-FFF2-40B4-BE49-F238E27FC236}">
                <a16:creationId xmlns:a16="http://schemas.microsoft.com/office/drawing/2014/main" id="{12E2F57A-99AC-BE4C-AA21-0A20433194AF}"/>
              </a:ext>
            </a:extLst>
          </p:cNvPr>
          <p:cNvCxnSpPr>
            <a:cxnSpLocks/>
          </p:cNvCxnSpPr>
          <p:nvPr/>
        </p:nvCxnSpPr>
        <p:spPr>
          <a:xfrm>
            <a:off x="6094259" y="2244885"/>
            <a:ext cx="0" cy="3774241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4">
            <a:extLst>
              <a:ext uri="{FF2B5EF4-FFF2-40B4-BE49-F238E27FC236}">
                <a16:creationId xmlns:a16="http://schemas.microsoft.com/office/drawing/2014/main" id="{35D5434E-62D6-CD4F-ABD4-F67D8D5B4EC1}"/>
              </a:ext>
            </a:extLst>
          </p:cNvPr>
          <p:cNvSpPr txBox="1"/>
          <p:nvPr/>
        </p:nvSpPr>
        <p:spPr>
          <a:xfrm>
            <a:off x="510871" y="1783026"/>
            <a:ext cx="7281812" cy="4684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54">
            <a:extLst>
              <a:ext uri="{FF2B5EF4-FFF2-40B4-BE49-F238E27FC236}">
                <a16:creationId xmlns:a16="http://schemas.microsoft.com/office/drawing/2014/main" id="{3707BBD4-6505-454A-9871-A60292F73385}"/>
              </a:ext>
            </a:extLst>
          </p:cNvPr>
          <p:cNvSpPr txBox="1"/>
          <p:nvPr/>
        </p:nvSpPr>
        <p:spPr>
          <a:xfrm>
            <a:off x="6147953" y="2283718"/>
            <a:ext cx="5704318" cy="4684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Ideas finales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seleccionadas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siguientes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4FFE5FA-E240-4138-BA34-C4295E13BF25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  <p:sp>
        <p:nvSpPr>
          <p:cNvPr id="6" name="Text Box 54">
            <a:extLst>
              <a:ext uri="{FF2B5EF4-FFF2-40B4-BE49-F238E27FC236}">
                <a16:creationId xmlns:a16="http://schemas.microsoft.com/office/drawing/2014/main" id="{C4BBDC08-61B9-01A9-BC9F-AE48EC685CCA}"/>
              </a:ext>
            </a:extLst>
          </p:cNvPr>
          <p:cNvSpPr txBox="1"/>
          <p:nvPr/>
        </p:nvSpPr>
        <p:spPr>
          <a:xfrm>
            <a:off x="510871" y="2298661"/>
            <a:ext cx="3981447" cy="4684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Ideas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generadas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4804</TotalTime>
  <Words>611</Words>
  <Application>Microsoft Office PowerPoint</Application>
  <PresentationFormat>Widescreen</PresentationFormat>
  <Paragraphs>72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138</cp:revision>
  <cp:lastPrinted>2019-05-28T21:12:34Z</cp:lastPrinted>
  <dcterms:created xsi:type="dcterms:W3CDTF">2018-11-06T21:10:07Z</dcterms:created>
  <dcterms:modified xsi:type="dcterms:W3CDTF">2024-04-16T20:15:06Z</dcterms:modified>
</cp:coreProperties>
</file>