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9" r:id="rId6"/>
    <p:sldId id="260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eyXcZq7hG5RyGP4Si1u/JTANM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66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121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99F1285F-6A69-DD27-4F73-B8FBD444C46A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B2BB99E7-F0DF-7C15-FCEC-E65674005839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47787998-410C-DCCF-FB9A-2AA101B7AF22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7923167B-CF3C-8D10-D01F-EE2BBDD44FAB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9E93DE70-3C29-532E-1169-DEF1955F2DF4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3CA7EE4A-DDE9-D48C-048F-4F4B9D167D26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CF8BBF7E-5079-F1FF-3452-A8C6806CE22D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4D56BC36-088B-297A-A174-356411400DC5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C3FBF7E2-5AA2-F3AC-2FFB-90F48D54F83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99F14BDB-900D-4AD2-AA71-0AA9CBCFE3DC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Narrativa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5C772DDD-8F73-7E04-EDFD-C19A9E62652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2C85D649-5779-BC53-531A-B699881935A4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191;p3"/>
          <p:cNvSpPr/>
          <p:nvPr/>
        </p:nvSpPr>
        <p:spPr>
          <a:xfrm>
            <a:off x="4501003" y="4156262"/>
            <a:ext cx="2119500" cy="199352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320311" y="4210876"/>
            <a:ext cx="4153322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629400" y="660912"/>
            <a:ext cx="2087275" cy="348980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501003" y="685110"/>
            <a:ext cx="2183729" cy="346561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4581069" y="4363409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4604664" y="4830993"/>
            <a:ext cx="1678709" cy="133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Cuáles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algunos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probablemente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enfrentarán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solucionar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¿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sz="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plan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617051" y="728075"/>
            <a:ext cx="1777200" cy="501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Actores y  participantes en el hecho narrativo  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6703574" y="718585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6792594" y="4278991"/>
            <a:ext cx="1386185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Tipos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técnicas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Hecho narrativo 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01238" y="4281515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92961" y="4323129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272575" y="680784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3995608" y="5429115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  <p:sp>
        <p:nvSpPr>
          <p:cNvPr id="115" name="Google Shape;115;p1"/>
          <p:cNvSpPr/>
          <p:nvPr/>
        </p:nvSpPr>
        <p:spPr>
          <a:xfrm>
            <a:off x="2152276" y="728075"/>
            <a:ext cx="1991100" cy="390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Etapas de la narrativa: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226491" y="3469979"/>
            <a:ext cx="56610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16254" y="727123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66529" y="820194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"/>
          <p:cNvSpPr/>
          <p:nvPr/>
        </p:nvSpPr>
        <p:spPr>
          <a:xfrm>
            <a:off x="2063688" y="1188757"/>
            <a:ext cx="239340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hecho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situación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real que se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estarán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investigando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través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Contexto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elegir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contexto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28575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Caracterizaciones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búsqueda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antecedentes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históricos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las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hechos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eventos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fenómenos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(para fines de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contextualización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las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arquetipos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estilos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conductas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patrones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etcétera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Acciones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movimientos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las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historia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suceso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para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ilustrar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sus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caracterizaciones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pensamientos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conductas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Señalar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historia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secuencia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temas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etcétera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respondidas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y/o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fenómeno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central 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describir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explicar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Resolución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elaborar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reporte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estudio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narraciones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particulares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temas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emergentes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explicaciones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hipótesis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teoría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Se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plasman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respuestas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las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explicaciones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6947464" y="5074538"/>
            <a:ext cx="152339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cualitativas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llevar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cabo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/>
          </a:p>
        </p:txBody>
      </p:sp>
      <p:sp>
        <p:nvSpPr>
          <p:cNvPr id="122" name="Google Shape;122;p1"/>
          <p:cNvSpPr/>
          <p:nvPr/>
        </p:nvSpPr>
        <p:spPr>
          <a:xfrm>
            <a:off x="304799" y="1106272"/>
            <a:ext cx="177718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Hecho o situación real que se estará investigando. 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/>
          <p:nvPr/>
        </p:nvSpPr>
        <p:spPr>
          <a:xfrm>
            <a:off x="603762" y="4581797"/>
            <a:ext cx="35469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necesarias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de: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7311" marR="0" lvl="0" indent="-7461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retroalimentación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diagnóstica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formativa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sumativa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800" dirty="0"/>
          </a:p>
          <a:p>
            <a:pPr marL="87311" marR="0" lvl="0" indent="-7461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rúbrica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cotejo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entrevista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rendimiento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800" dirty="0"/>
          </a:p>
        </p:txBody>
      </p:sp>
      <p:sp>
        <p:nvSpPr>
          <p:cNvPr id="124" name="Google Shape;124;p1"/>
          <p:cNvSpPr txBox="1"/>
          <p:nvPr/>
        </p:nvSpPr>
        <p:spPr>
          <a:xfrm>
            <a:off x="805834" y="141258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narrativa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2754045" y="4782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dirty="0"/>
          </a:p>
        </p:txBody>
      </p:sp>
      <p:sp>
        <p:nvSpPr>
          <p:cNvPr id="126" name="Google Shape;126;p1"/>
          <p:cNvSpPr txBox="1"/>
          <p:nvPr/>
        </p:nvSpPr>
        <p:spPr>
          <a:xfrm>
            <a:off x="4763767" y="47827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4763768" y="351131"/>
            <a:ext cx="3338700" cy="254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reto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4018378" y="3536901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29" name="Google Shape;129;p1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6703574" y="1229052"/>
            <a:ext cx="14943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observables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medibles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demuestran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aprendizaje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logrado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(saber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saber ser y saber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transmitir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 sz="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8292993" y="4430506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33796" y="4278991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"/>
          <p:cNvSpPr txBox="1"/>
          <p:nvPr/>
        </p:nvSpPr>
        <p:spPr>
          <a:xfrm>
            <a:off x="2750615" y="355843"/>
            <a:ext cx="1919700" cy="251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sp>
        <p:nvSpPr>
          <p:cNvPr id="136" name="Google Shape;136;p1"/>
          <p:cNvSpPr/>
          <p:nvPr/>
        </p:nvSpPr>
        <p:spPr>
          <a:xfrm>
            <a:off x="4571997" y="1482271"/>
            <a:ext cx="2243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Listado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 personas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intervienen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rol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juegan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hecho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narrativo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208;p3"/>
          <p:cNvSpPr txBox="1"/>
          <p:nvPr/>
        </p:nvSpPr>
        <p:spPr>
          <a:xfrm>
            <a:off x="6174387" y="547166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208;p3"/>
          <p:cNvSpPr txBox="1"/>
          <p:nvPr/>
        </p:nvSpPr>
        <p:spPr>
          <a:xfrm>
            <a:off x="8206520" y="547166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CC5723BA-71BC-951E-DA9A-FBBD1F910668}"/>
              </a:ext>
            </a:extLst>
          </p:cNvPr>
          <p:cNvGrpSpPr/>
          <p:nvPr/>
        </p:nvGrpSpPr>
        <p:grpSpPr>
          <a:xfrm>
            <a:off x="189617" y="57630"/>
            <a:ext cx="583207" cy="583207"/>
            <a:chOff x="-2497919" y="2910161"/>
            <a:chExt cx="2278804" cy="2278804"/>
          </a:xfrm>
        </p:grpSpPr>
        <p:pic>
          <p:nvPicPr>
            <p:cNvPr id="3" name="Gráfico 2" descr="Voz con relleno sólido">
              <a:extLst>
                <a:ext uri="{FF2B5EF4-FFF2-40B4-BE49-F238E27FC236}">
                  <a16:creationId xmlns:a16="http://schemas.microsoft.com/office/drawing/2014/main" id="{CAE6ED07-175D-2F81-7A0C-B2EB75E18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-2046584" y="3408729"/>
              <a:ext cx="914400" cy="914400"/>
            </a:xfrm>
            <a:prstGeom prst="rect">
              <a:avLst/>
            </a:prstGeom>
          </p:spPr>
        </p:pic>
        <p:pic>
          <p:nvPicPr>
            <p:cNvPr id="5" name="Gráfico 4" descr="Lupa con relleno sólido">
              <a:extLst>
                <a:ext uri="{FF2B5EF4-FFF2-40B4-BE49-F238E27FC236}">
                  <a16:creationId xmlns:a16="http://schemas.microsoft.com/office/drawing/2014/main" id="{BC6ADE82-B217-5F24-5F0D-3909BC8AF1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-2497919" y="2910161"/>
              <a:ext cx="2278804" cy="2278804"/>
            </a:xfrm>
            <a:prstGeom prst="rect">
              <a:avLst/>
            </a:prstGeom>
          </p:spPr>
        </p:pic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6983CDC0-89D5-C02B-635F-551258DB061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191;p3"/>
          <p:cNvSpPr/>
          <p:nvPr/>
        </p:nvSpPr>
        <p:spPr>
          <a:xfrm>
            <a:off x="4456853" y="4150720"/>
            <a:ext cx="2195680" cy="199352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320311" y="4210876"/>
            <a:ext cx="4153322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629400" y="660912"/>
            <a:ext cx="2087275" cy="348980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487981" y="685110"/>
            <a:ext cx="2196752" cy="346561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4581069" y="4363409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617051" y="728075"/>
            <a:ext cx="1777200" cy="501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Actores y  participantes en el hecho narrativo  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6703574" y="718585"/>
            <a:ext cx="1278269" cy="31503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6652533" y="4253467"/>
            <a:ext cx="1696848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Tipos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técnicas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Hecho narrativo 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01238" y="4281515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92961" y="4323129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305233" y="669897"/>
            <a:ext cx="8411442" cy="5497157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3995608" y="5429115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  <p:sp>
        <p:nvSpPr>
          <p:cNvPr id="115" name="Google Shape;115;p1"/>
          <p:cNvSpPr/>
          <p:nvPr/>
        </p:nvSpPr>
        <p:spPr>
          <a:xfrm>
            <a:off x="2152276" y="728075"/>
            <a:ext cx="1991100" cy="390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Etapas de la narrativa: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226491" y="3469979"/>
            <a:ext cx="56610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16254" y="727123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66529" y="820194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"/>
          <p:cNvSpPr txBox="1"/>
          <p:nvPr/>
        </p:nvSpPr>
        <p:spPr>
          <a:xfrm>
            <a:off x="2768602" y="6430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Ética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ciudadanía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26" name="Google Shape;126;p1"/>
          <p:cNvSpPr txBox="1"/>
          <p:nvPr/>
        </p:nvSpPr>
        <p:spPr>
          <a:xfrm>
            <a:off x="4778324" y="64304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Andrea Romeo Vargas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4778325" y="367608"/>
            <a:ext cx="3338700" cy="254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contexto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nacional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internacional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4018378" y="3536901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29" name="Google Shape;129;p1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8292993" y="4430506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33796" y="4278991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"/>
          <p:cNvSpPr txBox="1"/>
          <p:nvPr/>
        </p:nvSpPr>
        <p:spPr>
          <a:xfrm>
            <a:off x="2765172" y="372320"/>
            <a:ext cx="1919700" cy="251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3er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5" name="Google Shape;208;p3"/>
          <p:cNvSpPr txBox="1"/>
          <p:nvPr/>
        </p:nvSpPr>
        <p:spPr>
          <a:xfrm>
            <a:off x="6174387" y="547166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208;p3"/>
          <p:cNvSpPr txBox="1"/>
          <p:nvPr/>
        </p:nvSpPr>
        <p:spPr>
          <a:xfrm>
            <a:off x="8206520" y="547166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168;p2"/>
          <p:cNvSpPr/>
          <p:nvPr/>
        </p:nvSpPr>
        <p:spPr>
          <a:xfrm>
            <a:off x="304799" y="1106272"/>
            <a:ext cx="1777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Encuentro con las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actores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166;p2"/>
          <p:cNvSpPr/>
          <p:nvPr/>
        </p:nvSpPr>
        <p:spPr>
          <a:xfrm>
            <a:off x="2161846" y="1229075"/>
            <a:ext cx="2243400" cy="25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8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22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Conocer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contexto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nacional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internacional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228600" marR="0" lvl="0" indent="-2222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Identificar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fines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profesión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analiza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reflexiona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ellos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8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Contexto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lo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/>
          </a:p>
          <a:p>
            <a:pPr marL="2286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Caracterizaciones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las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actores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hablarán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profundizarán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/>
          </a:p>
          <a:p>
            <a:pPr marL="2286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Acciones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entrevistas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las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actores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/>
          </a:p>
          <a:p>
            <a:pPr marL="2286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describir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narrativamente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desde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enfoque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las personas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actores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2286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Calibri"/>
              <a:buAutoNum type="arabicPeriod"/>
            </a:pPr>
            <a:r>
              <a:rPr lang="en-US" sz="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Resolución</a:t>
            </a:r>
            <a:r>
              <a:rPr lang="en-US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elaboración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un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reporte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incluyendo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pasos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anteriores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182;p2"/>
          <p:cNvSpPr/>
          <p:nvPr/>
        </p:nvSpPr>
        <p:spPr>
          <a:xfrm>
            <a:off x="4237766" y="1537150"/>
            <a:ext cx="2302420" cy="133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Colegios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profesionales</a:t>
            </a:r>
            <a:endParaRPr sz="800" dirty="0"/>
          </a:p>
          <a:p>
            <a:pPr marL="4572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Dirigentes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Cámaras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profesionales</a:t>
            </a:r>
            <a:endParaRPr sz="800" dirty="0"/>
          </a:p>
          <a:p>
            <a:pPr marL="4572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Líderes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asociaciones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civiles</a:t>
            </a:r>
            <a:endParaRPr sz="800" dirty="0"/>
          </a:p>
          <a:p>
            <a:pPr marL="4572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Directivos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empresa</a:t>
            </a:r>
            <a:endParaRPr sz="800" dirty="0"/>
          </a:p>
          <a:p>
            <a:pPr marL="4572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Periodistas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hayan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dado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conocer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ámbito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profesional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etcétera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177;p2"/>
          <p:cNvSpPr/>
          <p:nvPr/>
        </p:nvSpPr>
        <p:spPr>
          <a:xfrm>
            <a:off x="6699119" y="1090880"/>
            <a:ext cx="196830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corrupción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hecho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169;p2"/>
          <p:cNvSpPr/>
          <p:nvPr/>
        </p:nvSpPr>
        <p:spPr>
          <a:xfrm>
            <a:off x="316536" y="4653005"/>
            <a:ext cx="354680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Rúbrica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donde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5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149;p2"/>
          <p:cNvSpPr/>
          <p:nvPr/>
        </p:nvSpPr>
        <p:spPr>
          <a:xfrm>
            <a:off x="4549621" y="4842505"/>
            <a:ext cx="1678709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conseguir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las personas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entrevistadas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715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hecho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67;p2"/>
          <p:cNvSpPr/>
          <p:nvPr/>
        </p:nvSpPr>
        <p:spPr>
          <a:xfrm>
            <a:off x="6447675" y="4889639"/>
            <a:ext cx="1523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Entrevistas</a:t>
            </a:r>
            <a:endParaRPr sz="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documental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4;p1">
            <a:extLst>
              <a:ext uri="{FF2B5EF4-FFF2-40B4-BE49-F238E27FC236}">
                <a16:creationId xmlns:a16="http://schemas.microsoft.com/office/drawing/2014/main" id="{EF727B3D-C7EA-70DC-378C-DB2FE8B39CC1}"/>
              </a:ext>
            </a:extLst>
          </p:cNvPr>
          <p:cNvSpPr txBox="1"/>
          <p:nvPr/>
        </p:nvSpPr>
        <p:spPr>
          <a:xfrm>
            <a:off x="805834" y="141258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narrativa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557DADF-8F46-C7F4-531E-93DED7F864D5}"/>
              </a:ext>
            </a:extLst>
          </p:cNvPr>
          <p:cNvGrpSpPr/>
          <p:nvPr/>
        </p:nvGrpSpPr>
        <p:grpSpPr>
          <a:xfrm>
            <a:off x="189617" y="57630"/>
            <a:ext cx="583207" cy="583207"/>
            <a:chOff x="-2497919" y="2910161"/>
            <a:chExt cx="2278804" cy="2278804"/>
          </a:xfrm>
        </p:grpSpPr>
        <p:pic>
          <p:nvPicPr>
            <p:cNvPr id="8" name="Gráfico 7" descr="Voz con relleno sólido">
              <a:extLst>
                <a:ext uri="{FF2B5EF4-FFF2-40B4-BE49-F238E27FC236}">
                  <a16:creationId xmlns:a16="http://schemas.microsoft.com/office/drawing/2014/main" id="{11BE6D9A-C9FA-B18A-D020-C91EF5508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-2046584" y="3408729"/>
              <a:ext cx="914400" cy="914400"/>
            </a:xfrm>
            <a:prstGeom prst="rect">
              <a:avLst/>
            </a:prstGeom>
          </p:spPr>
        </p:pic>
        <p:pic>
          <p:nvPicPr>
            <p:cNvPr id="9" name="Gráfico 8" descr="Lupa con relleno sólido">
              <a:extLst>
                <a:ext uri="{FF2B5EF4-FFF2-40B4-BE49-F238E27FC236}">
                  <a16:creationId xmlns:a16="http://schemas.microsoft.com/office/drawing/2014/main" id="{E6CCF4EC-FCFB-19D1-A817-3E4A6C497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-2497919" y="2910161"/>
              <a:ext cx="2278804" cy="2278804"/>
            </a:xfrm>
            <a:prstGeom prst="rect">
              <a:avLst/>
            </a:prstGeom>
          </p:spPr>
        </p:pic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50C7C427-5BCE-B2B5-9A46-813E7873BDD0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62225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191;p3"/>
          <p:cNvSpPr/>
          <p:nvPr/>
        </p:nvSpPr>
        <p:spPr>
          <a:xfrm>
            <a:off x="4489052" y="4156262"/>
            <a:ext cx="2195680" cy="199352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320311" y="4210876"/>
            <a:ext cx="4153322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629400" y="660912"/>
            <a:ext cx="2087275" cy="348980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487981" y="685110"/>
            <a:ext cx="2196752" cy="346561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4581069" y="4363409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617051" y="728075"/>
            <a:ext cx="1777200" cy="501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Actores y  participantes en el hecho narrativo  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6703574" y="718585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6652533" y="4253467"/>
            <a:ext cx="1696848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Tipos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técnicas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Hecho narrativo 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01238" y="4281515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92961" y="4323129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305233" y="669897"/>
            <a:ext cx="8411442" cy="5497157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3995608" y="5429115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  <p:sp>
        <p:nvSpPr>
          <p:cNvPr id="115" name="Google Shape;115;p1"/>
          <p:cNvSpPr/>
          <p:nvPr/>
        </p:nvSpPr>
        <p:spPr>
          <a:xfrm>
            <a:off x="2152276" y="728075"/>
            <a:ext cx="1991100" cy="390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Etapas de la narrativa: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226491" y="3469979"/>
            <a:ext cx="56610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16254" y="727123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66529" y="820194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"/>
          <p:cNvSpPr txBox="1"/>
          <p:nvPr/>
        </p:nvSpPr>
        <p:spPr>
          <a:xfrm>
            <a:off x="4018378" y="3536901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29" name="Google Shape;129;p1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8292993" y="4430506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33796" y="4278991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208;p3"/>
          <p:cNvSpPr txBox="1"/>
          <p:nvPr/>
        </p:nvSpPr>
        <p:spPr>
          <a:xfrm>
            <a:off x="6174387" y="547166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208;p3"/>
          <p:cNvSpPr txBox="1"/>
          <p:nvPr/>
        </p:nvSpPr>
        <p:spPr>
          <a:xfrm>
            <a:off x="8206520" y="547166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4;p1">
            <a:extLst>
              <a:ext uri="{FF2B5EF4-FFF2-40B4-BE49-F238E27FC236}">
                <a16:creationId xmlns:a16="http://schemas.microsoft.com/office/drawing/2014/main" id="{2C02A4C4-6226-12AC-78F3-407CA7E93E0E}"/>
              </a:ext>
            </a:extLst>
          </p:cNvPr>
          <p:cNvSpPr txBox="1"/>
          <p:nvPr/>
        </p:nvSpPr>
        <p:spPr>
          <a:xfrm>
            <a:off x="805834" y="141258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narrativa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5;p1">
            <a:extLst>
              <a:ext uri="{FF2B5EF4-FFF2-40B4-BE49-F238E27FC236}">
                <a16:creationId xmlns:a16="http://schemas.microsoft.com/office/drawing/2014/main" id="{885DD6F7-A795-4CC3-BFA6-A30F4AEA6449}"/>
              </a:ext>
            </a:extLst>
          </p:cNvPr>
          <p:cNvSpPr txBox="1"/>
          <p:nvPr/>
        </p:nvSpPr>
        <p:spPr>
          <a:xfrm>
            <a:off x="2754045" y="4782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dirty="0"/>
          </a:p>
        </p:txBody>
      </p:sp>
      <p:sp>
        <p:nvSpPr>
          <p:cNvPr id="4" name="Google Shape;126;p1">
            <a:extLst>
              <a:ext uri="{FF2B5EF4-FFF2-40B4-BE49-F238E27FC236}">
                <a16:creationId xmlns:a16="http://schemas.microsoft.com/office/drawing/2014/main" id="{08B66D0B-C1E2-FD5E-6E54-0E51E0B8C719}"/>
              </a:ext>
            </a:extLst>
          </p:cNvPr>
          <p:cNvSpPr txBox="1"/>
          <p:nvPr/>
        </p:nvSpPr>
        <p:spPr>
          <a:xfrm>
            <a:off x="4763767" y="47827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7;p1">
            <a:extLst>
              <a:ext uri="{FF2B5EF4-FFF2-40B4-BE49-F238E27FC236}">
                <a16:creationId xmlns:a16="http://schemas.microsoft.com/office/drawing/2014/main" id="{B86B2F0F-7EFD-3DED-1A18-85621090F014}"/>
              </a:ext>
            </a:extLst>
          </p:cNvPr>
          <p:cNvSpPr txBox="1"/>
          <p:nvPr/>
        </p:nvSpPr>
        <p:spPr>
          <a:xfrm>
            <a:off x="4763768" y="351131"/>
            <a:ext cx="3338700" cy="254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reto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34;p1">
            <a:extLst>
              <a:ext uri="{FF2B5EF4-FFF2-40B4-BE49-F238E27FC236}">
                <a16:creationId xmlns:a16="http://schemas.microsoft.com/office/drawing/2014/main" id="{ED8C6997-B6BF-5403-BBD6-35718AFAEEA5}"/>
              </a:ext>
            </a:extLst>
          </p:cNvPr>
          <p:cNvSpPr txBox="1"/>
          <p:nvPr/>
        </p:nvSpPr>
        <p:spPr>
          <a:xfrm>
            <a:off x="2750615" y="355843"/>
            <a:ext cx="1919700" cy="251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912AB740-9F54-7A82-0DCC-C71570BD9CFA}"/>
              </a:ext>
            </a:extLst>
          </p:cNvPr>
          <p:cNvGrpSpPr/>
          <p:nvPr/>
        </p:nvGrpSpPr>
        <p:grpSpPr>
          <a:xfrm>
            <a:off x="189617" y="57630"/>
            <a:ext cx="583207" cy="583207"/>
            <a:chOff x="-2497919" y="2910161"/>
            <a:chExt cx="2278804" cy="2278804"/>
          </a:xfrm>
        </p:grpSpPr>
        <p:pic>
          <p:nvPicPr>
            <p:cNvPr id="8" name="Gráfico 7" descr="Voz con relleno sólido">
              <a:extLst>
                <a:ext uri="{FF2B5EF4-FFF2-40B4-BE49-F238E27FC236}">
                  <a16:creationId xmlns:a16="http://schemas.microsoft.com/office/drawing/2014/main" id="{0E26E837-2D86-B48D-2B0E-57B0435EBE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-2046584" y="3408729"/>
              <a:ext cx="914400" cy="914400"/>
            </a:xfrm>
            <a:prstGeom prst="rect">
              <a:avLst/>
            </a:prstGeom>
          </p:spPr>
        </p:pic>
        <p:pic>
          <p:nvPicPr>
            <p:cNvPr id="9" name="Gráfico 8" descr="Lupa con relleno sólido">
              <a:extLst>
                <a:ext uri="{FF2B5EF4-FFF2-40B4-BE49-F238E27FC236}">
                  <a16:creationId xmlns:a16="http://schemas.microsoft.com/office/drawing/2014/main" id="{8BFA5F7F-29D2-B54F-44D7-EE4630328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-2497919" y="2910161"/>
              <a:ext cx="2278804" cy="2278804"/>
            </a:xfrm>
            <a:prstGeom prst="rect">
              <a:avLst/>
            </a:prstGeom>
          </p:spPr>
        </p:pic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9BCC5EDD-D13E-5FB0-A346-1437FDFE610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04105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675915D9ACF84DB7CE650652522A4C" ma:contentTypeVersion="3" ma:contentTypeDescription="Crear nuevo documento." ma:contentTypeScope="" ma:versionID="853ffc829ed5cc4a41ad8b31008f1e54">
  <xsd:schema xmlns:xsd="http://www.w3.org/2001/XMLSchema" xmlns:xs="http://www.w3.org/2001/XMLSchema" xmlns:p="http://schemas.microsoft.com/office/2006/metadata/properties" xmlns:ns1="http://schemas.microsoft.com/sharepoint/v3" xmlns:ns2="9cef9809-f38f-4e4b-bd7e-ebdd2bad1ab8" targetNamespace="http://schemas.microsoft.com/office/2006/metadata/properties" ma:root="true" ma:fieldsID="ec570fa3be948fe4e413ba2e3f77f8ac" ns1:_="" ns2:_="">
    <xsd:import namespace="http://schemas.microsoft.com/sharepoint/v3"/>
    <xsd:import namespace="9cef9809-f38f-4e4b-bd7e-ebdd2bad1ab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f9809-f38f-4e4b-bd7e-ebdd2bad1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7DAB8E-A226-4F3B-9726-EC71BC9FA0B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1B4B239-DE26-4089-AB7D-98BC7B6227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E4E503-BB5C-4B28-B666-9E2FF6D45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cef9809-f38f-4e4b-bd7e-ebdd2bad1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623</Words>
  <Application>Microsoft Office PowerPoint</Application>
  <PresentationFormat>On-screen Show (4:3)</PresentationFormat>
  <Paragraphs>122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8</cp:revision>
  <dcterms:created xsi:type="dcterms:W3CDTF">2013-01-06T22:45:06Z</dcterms:created>
  <dcterms:modified xsi:type="dcterms:W3CDTF">2024-04-16T18:04:24Z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0x0101002F675915D9ACF84DB7CE650652522A4C</vt:lpwstr>
  </property>
</Properties>
</file>