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19"/>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9"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hM43KGgqxnqGbzODkxQBvewI2h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customschemas.google.com/relationships/presentationmetadata" Target="meta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 name="Google Shape;4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419"/>
              <a:t>Portada</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2034ee8cb65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g2034ee8cb65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2034ee8cb65_0_3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7" name="Google Shape;297;g2034ee8cb65_0_3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2034ee8cb65_0_4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1" name="Google Shape;351;g2034ee8cb65_0_4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1ee105236c4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 name="Google Shape;54;g1ee105236c4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419"/>
              <a:t>Portada</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ee105236c4_5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 name="Google Shape;62;g1ee105236c4_5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419"/>
              <a:t>Portada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ee105236c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g1ee105236c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419"/>
              <a:t>Portada</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 name="Google Shape;8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419"/>
              <a:t>Portada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419"/>
              <a:t>Portada</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419"/>
              <a:t>Portada</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034ee8cb6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2034ee8cb6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034ee8cb65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g2034ee8cb65_0_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2" name="Google Shape;12;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
        <p:cNvGrpSpPr/>
        <p:nvPr/>
      </p:nvGrpSpPr>
      <p:grpSpPr>
        <a:xfrm>
          <a:off x="0" y="0"/>
          <a:ext cx="0" cy="0"/>
          <a:chOff x="0" y="0"/>
          <a:chExt cx="0" cy="0"/>
        </a:xfrm>
      </p:grpSpPr>
      <p:sp>
        <p:nvSpPr>
          <p:cNvPr id="14" name="Google Shape;14;p16"/>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15" name="Google Shape;15;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9"/>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8" name="Google Shape;18;p9"/>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9" name="Google Shape;19;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10"/>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2" name="Google Shape;22;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5" name="Google Shape;25;p11"/>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6" name="Google Shape;26;p11"/>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7" name="Google Shape;2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0" name="Google Shape;30;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13"/>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3" name="Google Shape;33;p13"/>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4" name="Google Shape;34;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5"/>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5"/>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5"/>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5"/>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1"/>
        <p:cNvGrpSpPr/>
        <p:nvPr/>
      </p:nvGrpSpPr>
      <p:grpSpPr>
        <a:xfrm>
          <a:off x="0" y="0"/>
          <a:ext cx="0" cy="0"/>
          <a:chOff x="0" y="0"/>
          <a:chExt cx="0" cy="0"/>
        </a:xfrm>
      </p:grpSpPr>
      <p:sp>
        <p:nvSpPr>
          <p:cNvPr id="42" name="Google Shape;42;p17"/>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3" name="Google Shape;43;p17"/>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4" name="Google Shape;44;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IEJf2XfNXTA"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zoom.us/support/download?os=android"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es.piliapp.com/random/dice/?num=1" TargetMode="External"/><Relationship Id="rId7"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es.piliapp.com/random/whee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51" name="Google Shape;51;p3"/>
          <p:cNvSpPr txBox="1">
            <a:spLocks noGrp="1"/>
          </p:cNvSpPr>
          <p:nvPr>
            <p:ph type="body" idx="1"/>
          </p:nvPr>
        </p:nvSpPr>
        <p:spPr>
          <a:xfrm>
            <a:off x="311711" y="2163974"/>
            <a:ext cx="8520600" cy="716400"/>
          </a:xfrm>
          <a:prstGeom prst="rect">
            <a:avLst/>
          </a:prstGeom>
          <a:noFill/>
          <a:ln>
            <a:noFill/>
          </a:ln>
        </p:spPr>
        <p:txBody>
          <a:bodyPr spcFirstLastPara="1" wrap="square" lIns="91425" tIns="91425" rIns="91425" bIns="91425" anchor="t" anchorCtr="0">
            <a:noAutofit/>
          </a:bodyPr>
          <a:lstStyle/>
          <a:p>
            <a:pPr marL="114300" lvl="0" indent="0" algn="ctr" rtl="0">
              <a:lnSpc>
                <a:spcPct val="115000"/>
              </a:lnSpc>
              <a:spcBef>
                <a:spcPts val="0"/>
              </a:spcBef>
              <a:spcAft>
                <a:spcPts val="0"/>
              </a:spcAft>
              <a:buSzPts val="1800"/>
              <a:buNone/>
            </a:pPr>
            <a:r>
              <a:rPr lang="es-419" sz="3700" b="1" dirty="0"/>
              <a:t>CARRERA A LA META</a:t>
            </a:r>
            <a:endParaRPr sz="3700" dirty="0"/>
          </a:p>
        </p:txBody>
      </p:sp>
      <p:grpSp>
        <p:nvGrpSpPr>
          <p:cNvPr id="8" name="Grupo 7">
            <a:extLst>
              <a:ext uri="{FF2B5EF4-FFF2-40B4-BE49-F238E27FC236}">
                <a16:creationId xmlns:a16="http://schemas.microsoft.com/office/drawing/2014/main" id="{84B1F66C-8B82-400B-A31A-FD99AAEB5878}"/>
              </a:ext>
            </a:extLst>
          </p:cNvPr>
          <p:cNvGrpSpPr/>
          <p:nvPr/>
        </p:nvGrpSpPr>
        <p:grpSpPr>
          <a:xfrm>
            <a:off x="0" y="-184573"/>
            <a:ext cx="9144000" cy="929148"/>
            <a:chOff x="0" y="0"/>
            <a:chExt cx="9144000" cy="929148"/>
          </a:xfrm>
        </p:grpSpPr>
        <p:pic>
          <p:nvPicPr>
            <p:cNvPr id="9" name="Imagen 8">
              <a:extLst>
                <a:ext uri="{FF2B5EF4-FFF2-40B4-BE49-F238E27FC236}">
                  <a16:creationId xmlns:a16="http://schemas.microsoft.com/office/drawing/2014/main" id="{E5D5CE08-609E-49DD-B53C-174CBDBB300C}"/>
                </a:ext>
              </a:extLst>
            </p:cNvPr>
            <p:cNvPicPr/>
            <p:nvPr/>
          </p:nvPicPr>
          <p:blipFill>
            <a:blip r:embed="rId3">
              <a:extLst>
                <a:ext uri="{28A0092B-C50C-407E-A947-70E740481C1C}">
                  <a14:useLocalDpi xmlns:a14="http://schemas.microsoft.com/office/drawing/2010/main" val="0"/>
                </a:ext>
              </a:extLst>
            </a:blip>
            <a:stretch>
              <a:fillRect/>
            </a:stretch>
          </p:blipFill>
          <p:spPr>
            <a:xfrm>
              <a:off x="0" y="0"/>
              <a:ext cx="9144000" cy="929148"/>
            </a:xfrm>
            <a:prstGeom prst="rect">
              <a:avLst/>
            </a:prstGeom>
          </p:spPr>
        </p:pic>
        <p:sp>
          <p:nvSpPr>
            <p:cNvPr id="10" name="Cuadro de texto 2">
              <a:extLst>
                <a:ext uri="{FF2B5EF4-FFF2-40B4-BE49-F238E27FC236}">
                  <a16:creationId xmlns:a16="http://schemas.microsoft.com/office/drawing/2014/main" id="{CF957D80-FE3C-45B4-950C-7652CC5D8D54}"/>
                </a:ext>
              </a:extLst>
            </p:cNvPr>
            <p:cNvSpPr txBox="1">
              <a:spLocks noChangeArrowheads="1"/>
            </p:cNvSpPr>
            <p:nvPr/>
          </p:nvSpPr>
          <p:spPr bwMode="auto">
            <a:xfrm>
              <a:off x="275303" y="246962"/>
              <a:ext cx="5334000" cy="34406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a:t>
              </a:r>
              <a:r>
                <a:rPr lang="es-MX" sz="1600" b="1" dirty="0">
                  <a:solidFill>
                    <a:srgbClr val="FFFFFF"/>
                  </a:solidFill>
                  <a:latin typeface="Calibri" panose="020F0502020204030204" pitchFamily="34" charset="0"/>
                  <a:ea typeface="Calibri" panose="020F0502020204030204" pitchFamily="34" charset="0"/>
                </a:rPr>
                <a:t>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8" name="Google Shape;248;g2034ee8cb65_0_294"/>
          <p:cNvSpPr/>
          <p:nvPr/>
        </p:nvSpPr>
        <p:spPr>
          <a:xfrm>
            <a:off x="2503044" y="432780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49" name="Google Shape;249;g2034ee8cb65_0_294"/>
          <p:cNvSpPr/>
          <p:nvPr/>
        </p:nvSpPr>
        <p:spPr>
          <a:xfrm>
            <a:off x="3345789" y="432782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0" name="Google Shape;250;g2034ee8cb65_0_294"/>
          <p:cNvSpPr/>
          <p:nvPr/>
        </p:nvSpPr>
        <p:spPr>
          <a:xfrm>
            <a:off x="4188459" y="432782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1" name="Google Shape;251;g2034ee8cb65_0_294"/>
          <p:cNvSpPr/>
          <p:nvPr/>
        </p:nvSpPr>
        <p:spPr>
          <a:xfrm>
            <a:off x="5031117" y="4327822"/>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2" name="Google Shape;252;g2034ee8cb65_0_294"/>
          <p:cNvSpPr/>
          <p:nvPr/>
        </p:nvSpPr>
        <p:spPr>
          <a:xfrm>
            <a:off x="5862295" y="43100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3" name="Google Shape;253;g2034ee8cb65_0_294"/>
          <p:cNvSpPr/>
          <p:nvPr/>
        </p:nvSpPr>
        <p:spPr>
          <a:xfrm>
            <a:off x="5862294" y="34854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4" name="Google Shape;254;g2034ee8cb65_0_294"/>
          <p:cNvSpPr/>
          <p:nvPr/>
        </p:nvSpPr>
        <p:spPr>
          <a:xfrm>
            <a:off x="-105" y="348547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5" name="Google Shape;255;g2034ee8cb65_0_294"/>
          <p:cNvSpPr/>
          <p:nvPr/>
        </p:nvSpPr>
        <p:spPr>
          <a:xfrm>
            <a:off x="824418" y="3497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6" name="Google Shape;256;g2034ee8cb65_0_294"/>
          <p:cNvSpPr/>
          <p:nvPr/>
        </p:nvSpPr>
        <p:spPr>
          <a:xfrm>
            <a:off x="1648862" y="3497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7" name="Google Shape;257;g2034ee8cb65_0_294"/>
          <p:cNvSpPr/>
          <p:nvPr/>
        </p:nvSpPr>
        <p:spPr>
          <a:xfrm>
            <a:off x="2483632" y="3497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8" name="Google Shape;258;g2034ee8cb65_0_294"/>
          <p:cNvSpPr/>
          <p:nvPr/>
        </p:nvSpPr>
        <p:spPr>
          <a:xfrm>
            <a:off x="3330619" y="3497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9" name="Google Shape;259;g2034ee8cb65_0_294"/>
          <p:cNvSpPr/>
          <p:nvPr/>
        </p:nvSpPr>
        <p:spPr>
          <a:xfrm>
            <a:off x="4175076" y="3497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0" name="Google Shape;260;g2034ee8cb65_0_294"/>
          <p:cNvSpPr/>
          <p:nvPr/>
        </p:nvSpPr>
        <p:spPr>
          <a:xfrm>
            <a:off x="5018697" y="349792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1" name="Google Shape;261;g2034ee8cb65_0_294"/>
          <p:cNvSpPr/>
          <p:nvPr/>
        </p:nvSpPr>
        <p:spPr>
          <a:xfrm>
            <a:off x="1669850" y="1823475"/>
            <a:ext cx="1558224" cy="716256"/>
          </a:xfrm>
          <a:prstGeom prst="flowChartTerminator">
            <a:avLst/>
          </a:prstGeom>
          <a:solidFill>
            <a:schemeClr val="dk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800" b="1" i="0" u="none" strike="noStrike" cap="none" dirty="0">
                <a:solidFill>
                  <a:schemeClr val="lt1"/>
                </a:solidFill>
                <a:latin typeface="Arial"/>
                <a:ea typeface="Arial"/>
                <a:cs typeface="Arial"/>
                <a:sym typeface="Arial"/>
              </a:rPr>
              <a:t>META</a:t>
            </a:r>
            <a:endParaRPr sz="3500" b="1" i="0" u="none" strike="noStrike" cap="none" dirty="0">
              <a:solidFill>
                <a:schemeClr val="lt1"/>
              </a:solidFill>
              <a:latin typeface="Arial"/>
              <a:ea typeface="Arial"/>
              <a:cs typeface="Arial"/>
              <a:sym typeface="Arial"/>
            </a:endParaRPr>
          </a:p>
        </p:txBody>
      </p:sp>
      <p:sp>
        <p:nvSpPr>
          <p:cNvPr id="262" name="Google Shape;262;g2034ee8cb65_0_294"/>
          <p:cNvSpPr/>
          <p:nvPr/>
        </p:nvSpPr>
        <p:spPr>
          <a:xfrm>
            <a:off x="5862294" y="264848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3" name="Google Shape;263;g2034ee8cb65_0_294"/>
          <p:cNvSpPr/>
          <p:nvPr/>
        </p:nvSpPr>
        <p:spPr>
          <a:xfrm>
            <a:off x="-105" y="2648473"/>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4" name="Google Shape;264;g2034ee8cb65_0_294"/>
          <p:cNvSpPr/>
          <p:nvPr/>
        </p:nvSpPr>
        <p:spPr>
          <a:xfrm>
            <a:off x="824418" y="2660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5" name="Google Shape;265;g2034ee8cb65_0_294"/>
          <p:cNvSpPr/>
          <p:nvPr/>
        </p:nvSpPr>
        <p:spPr>
          <a:xfrm>
            <a:off x="1648862" y="2660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6" name="Google Shape;266;g2034ee8cb65_0_294"/>
          <p:cNvSpPr/>
          <p:nvPr/>
        </p:nvSpPr>
        <p:spPr>
          <a:xfrm>
            <a:off x="2483632" y="2660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7" name="Google Shape;267;g2034ee8cb65_0_294"/>
          <p:cNvSpPr/>
          <p:nvPr/>
        </p:nvSpPr>
        <p:spPr>
          <a:xfrm>
            <a:off x="3330619" y="2660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8" name="Google Shape;268;g2034ee8cb65_0_294"/>
          <p:cNvSpPr/>
          <p:nvPr/>
        </p:nvSpPr>
        <p:spPr>
          <a:xfrm>
            <a:off x="4175076" y="2660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9" name="Google Shape;269;g2034ee8cb65_0_294"/>
          <p:cNvSpPr/>
          <p:nvPr/>
        </p:nvSpPr>
        <p:spPr>
          <a:xfrm>
            <a:off x="5018697" y="2660928"/>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0" name="Google Shape;270;g2034ee8cb65_0_294"/>
          <p:cNvSpPr/>
          <p:nvPr/>
        </p:nvSpPr>
        <p:spPr>
          <a:xfrm>
            <a:off x="5862394" y="179903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1" name="Google Shape;271;g2034ee8cb65_0_294"/>
          <p:cNvSpPr/>
          <p:nvPr/>
        </p:nvSpPr>
        <p:spPr>
          <a:xfrm>
            <a:off x="-5" y="1799023"/>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2" name="Google Shape;272;g2034ee8cb65_0_294"/>
          <p:cNvSpPr/>
          <p:nvPr/>
        </p:nvSpPr>
        <p:spPr>
          <a:xfrm>
            <a:off x="824518" y="181146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3" name="Google Shape;273;g2034ee8cb65_0_294"/>
          <p:cNvSpPr/>
          <p:nvPr/>
        </p:nvSpPr>
        <p:spPr>
          <a:xfrm>
            <a:off x="3330719" y="1811485"/>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4" name="Google Shape;274;g2034ee8cb65_0_294"/>
          <p:cNvSpPr/>
          <p:nvPr/>
        </p:nvSpPr>
        <p:spPr>
          <a:xfrm>
            <a:off x="4175176" y="181147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5" name="Google Shape;275;g2034ee8cb65_0_294"/>
          <p:cNvSpPr/>
          <p:nvPr/>
        </p:nvSpPr>
        <p:spPr>
          <a:xfrm>
            <a:off x="5018797" y="181147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6" name="Google Shape;276;g2034ee8cb65_0_294"/>
          <p:cNvSpPr/>
          <p:nvPr/>
        </p:nvSpPr>
        <p:spPr>
          <a:xfrm>
            <a:off x="5862394" y="93713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7" name="Google Shape;277;g2034ee8cb65_0_294"/>
          <p:cNvSpPr/>
          <p:nvPr/>
        </p:nvSpPr>
        <p:spPr>
          <a:xfrm>
            <a:off x="-5" y="937123"/>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8" name="Google Shape;278;g2034ee8cb65_0_294"/>
          <p:cNvSpPr/>
          <p:nvPr/>
        </p:nvSpPr>
        <p:spPr>
          <a:xfrm>
            <a:off x="824518" y="9495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9" name="Google Shape;279;g2034ee8cb65_0_294"/>
          <p:cNvSpPr/>
          <p:nvPr/>
        </p:nvSpPr>
        <p:spPr>
          <a:xfrm>
            <a:off x="1648962" y="94955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0" name="Google Shape;280;g2034ee8cb65_0_294"/>
          <p:cNvSpPr/>
          <p:nvPr/>
        </p:nvSpPr>
        <p:spPr>
          <a:xfrm>
            <a:off x="2483732" y="94958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1" name="Google Shape;281;g2034ee8cb65_0_294"/>
          <p:cNvSpPr/>
          <p:nvPr/>
        </p:nvSpPr>
        <p:spPr>
          <a:xfrm>
            <a:off x="3330719" y="949584"/>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2" name="Google Shape;282;g2034ee8cb65_0_294"/>
          <p:cNvSpPr/>
          <p:nvPr/>
        </p:nvSpPr>
        <p:spPr>
          <a:xfrm>
            <a:off x="4175176" y="9495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3" name="Google Shape;283;g2034ee8cb65_0_294"/>
          <p:cNvSpPr/>
          <p:nvPr/>
        </p:nvSpPr>
        <p:spPr>
          <a:xfrm>
            <a:off x="5018797" y="94957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4" name="Google Shape;284;g2034ee8cb65_0_294"/>
          <p:cNvSpPr/>
          <p:nvPr/>
        </p:nvSpPr>
        <p:spPr>
          <a:xfrm>
            <a:off x="5862394" y="7520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5" name="Google Shape;285;g2034ee8cb65_0_294"/>
          <p:cNvSpPr/>
          <p:nvPr/>
        </p:nvSpPr>
        <p:spPr>
          <a:xfrm>
            <a:off x="-5" y="75198"/>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6" name="Google Shape;286;g2034ee8cb65_0_294"/>
          <p:cNvSpPr/>
          <p:nvPr/>
        </p:nvSpPr>
        <p:spPr>
          <a:xfrm>
            <a:off x="824518" y="8763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7" name="Google Shape;287;g2034ee8cb65_0_294"/>
          <p:cNvSpPr/>
          <p:nvPr/>
        </p:nvSpPr>
        <p:spPr>
          <a:xfrm>
            <a:off x="1648962" y="876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8" name="Google Shape;288;g2034ee8cb65_0_294"/>
          <p:cNvSpPr/>
          <p:nvPr/>
        </p:nvSpPr>
        <p:spPr>
          <a:xfrm>
            <a:off x="2483732" y="8766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9" name="Google Shape;289;g2034ee8cb65_0_294"/>
          <p:cNvSpPr/>
          <p:nvPr/>
        </p:nvSpPr>
        <p:spPr>
          <a:xfrm>
            <a:off x="3330719" y="8766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0" name="Google Shape;290;g2034ee8cb65_0_294"/>
          <p:cNvSpPr/>
          <p:nvPr/>
        </p:nvSpPr>
        <p:spPr>
          <a:xfrm>
            <a:off x="4175176" y="8765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1" name="Google Shape;291;g2034ee8cb65_0_294"/>
          <p:cNvSpPr/>
          <p:nvPr/>
        </p:nvSpPr>
        <p:spPr>
          <a:xfrm>
            <a:off x="5018797" y="8765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292" name="Google Shape;292;g2034ee8cb65_0_294"/>
          <p:cNvGrpSpPr/>
          <p:nvPr/>
        </p:nvGrpSpPr>
        <p:grpSpPr>
          <a:xfrm>
            <a:off x="690400" y="4340038"/>
            <a:ext cx="1948500" cy="716256"/>
            <a:chOff x="461800" y="4340038"/>
            <a:chExt cx="1948500" cy="716256"/>
          </a:xfrm>
        </p:grpSpPr>
        <p:sp>
          <p:nvSpPr>
            <p:cNvPr id="293" name="Google Shape;293;g2034ee8cb65_0_294"/>
            <p:cNvSpPr/>
            <p:nvPr/>
          </p:nvSpPr>
          <p:spPr>
            <a:xfrm>
              <a:off x="461800" y="4340038"/>
              <a:ext cx="1643706" cy="716256"/>
            </a:xfrm>
            <a:prstGeom prst="flowChartTerminator">
              <a:avLst/>
            </a:pr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600" b="1" i="0" u="none" strike="noStrike" cap="none">
                  <a:solidFill>
                    <a:schemeClr val="lt1"/>
                  </a:solidFill>
                  <a:latin typeface="Arial"/>
                  <a:ea typeface="Arial"/>
                  <a:cs typeface="Arial"/>
                  <a:sym typeface="Arial"/>
                </a:rPr>
                <a:t>SALIDA</a:t>
              </a:r>
              <a:endParaRPr sz="2600" b="1" i="0" u="none" strike="noStrike" cap="none">
                <a:solidFill>
                  <a:schemeClr val="lt1"/>
                </a:solidFill>
                <a:latin typeface="Arial"/>
                <a:ea typeface="Arial"/>
                <a:cs typeface="Arial"/>
                <a:sym typeface="Arial"/>
              </a:endParaRPr>
            </a:p>
          </p:txBody>
        </p:sp>
        <p:sp>
          <p:nvSpPr>
            <p:cNvPr id="294" name="Google Shape;294;g2034ee8cb65_0_294"/>
            <p:cNvSpPr/>
            <p:nvPr/>
          </p:nvSpPr>
          <p:spPr>
            <a:xfrm>
              <a:off x="1946800" y="4411825"/>
              <a:ext cx="463500" cy="572700"/>
            </a:xfrm>
            <a:prstGeom prst="rightArrow">
              <a:avLst>
                <a:gd name="adj1" fmla="val 50000"/>
                <a:gd name="adj2" fmla="val 50000"/>
              </a:avLst>
            </a:pr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Marcador de texto 2">
            <a:extLst>
              <a:ext uri="{FF2B5EF4-FFF2-40B4-BE49-F238E27FC236}">
                <a16:creationId xmlns:a16="http://schemas.microsoft.com/office/drawing/2014/main" id="{D0749335-0D45-4ED0-A151-004E6C7495BB}"/>
              </a:ext>
            </a:extLst>
          </p:cNvPr>
          <p:cNvSpPr>
            <a:spLocks noGrp="1"/>
          </p:cNvSpPr>
          <p:nvPr>
            <p:ph type="body" idx="1"/>
          </p:nvPr>
        </p:nvSpPr>
        <p:spPr/>
        <p:txBody>
          <a:bodyPr/>
          <a:lstStyle/>
          <a:p>
            <a:endParaRPr lang="es-MX"/>
          </a:p>
        </p:txBody>
      </p:sp>
      <p:grpSp>
        <p:nvGrpSpPr>
          <p:cNvPr id="55" name="Grupo 54">
            <a:extLst>
              <a:ext uri="{FF2B5EF4-FFF2-40B4-BE49-F238E27FC236}">
                <a16:creationId xmlns:a16="http://schemas.microsoft.com/office/drawing/2014/main" id="{3DFBB454-126F-4D13-8527-552B4F23B316}"/>
              </a:ext>
            </a:extLst>
          </p:cNvPr>
          <p:cNvGrpSpPr/>
          <p:nvPr/>
        </p:nvGrpSpPr>
        <p:grpSpPr>
          <a:xfrm>
            <a:off x="6630062" y="-7198"/>
            <a:ext cx="2513938" cy="929148"/>
            <a:chOff x="6630062" y="-7198"/>
            <a:chExt cx="2513938" cy="929148"/>
          </a:xfrm>
        </p:grpSpPr>
        <p:pic>
          <p:nvPicPr>
            <p:cNvPr id="56" name="Imagen 55">
              <a:extLst>
                <a:ext uri="{FF2B5EF4-FFF2-40B4-BE49-F238E27FC236}">
                  <a16:creationId xmlns:a16="http://schemas.microsoft.com/office/drawing/2014/main" id="{672315B0-1286-4921-99FD-06519B57A73E}"/>
                </a:ext>
              </a:extLst>
            </p:cNvPr>
            <p:cNvPicPr/>
            <p:nvPr/>
          </p:nvPicPr>
          <p:blipFill rotWithShape="1">
            <a:blip r:embed="rId3">
              <a:extLst>
                <a:ext uri="{28A0092B-C50C-407E-A947-70E740481C1C}">
                  <a14:useLocalDpi xmlns:a14="http://schemas.microsoft.com/office/drawing/2010/main" val="0"/>
                </a:ext>
              </a:extLst>
            </a:blip>
            <a:srcRect l="3" r="72505"/>
            <a:stretch/>
          </p:blipFill>
          <p:spPr>
            <a:xfrm>
              <a:off x="6630062" y="-7198"/>
              <a:ext cx="2513938" cy="929148"/>
            </a:xfrm>
            <a:prstGeom prst="rect">
              <a:avLst/>
            </a:prstGeom>
          </p:spPr>
        </p:pic>
        <p:sp>
          <p:nvSpPr>
            <p:cNvPr id="57" name="Cuadro de texto 2">
              <a:extLst>
                <a:ext uri="{FF2B5EF4-FFF2-40B4-BE49-F238E27FC236}">
                  <a16:creationId xmlns:a16="http://schemas.microsoft.com/office/drawing/2014/main" id="{EED840C2-1572-44FE-83F3-9279A79C6F79}"/>
                </a:ext>
              </a:extLst>
            </p:cNvPr>
            <p:cNvSpPr txBox="1">
              <a:spLocks noChangeArrowheads="1"/>
            </p:cNvSpPr>
            <p:nvPr/>
          </p:nvSpPr>
          <p:spPr bwMode="auto">
            <a:xfrm>
              <a:off x="6745026" y="153606"/>
              <a:ext cx="2284010" cy="60753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302" name="Google Shape;302;g2034ee8cb65_0_347"/>
          <p:cNvSpPr/>
          <p:nvPr/>
        </p:nvSpPr>
        <p:spPr>
          <a:xfrm>
            <a:off x="2503044" y="432780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3" name="Google Shape;303;g2034ee8cb65_0_347"/>
          <p:cNvSpPr/>
          <p:nvPr/>
        </p:nvSpPr>
        <p:spPr>
          <a:xfrm>
            <a:off x="3345789" y="432782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4" name="Google Shape;304;g2034ee8cb65_0_347"/>
          <p:cNvSpPr/>
          <p:nvPr/>
        </p:nvSpPr>
        <p:spPr>
          <a:xfrm>
            <a:off x="4188459" y="432782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5" name="Google Shape;305;g2034ee8cb65_0_347"/>
          <p:cNvSpPr/>
          <p:nvPr/>
        </p:nvSpPr>
        <p:spPr>
          <a:xfrm>
            <a:off x="5031117" y="4327822"/>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6" name="Google Shape;306;g2034ee8cb65_0_347"/>
          <p:cNvSpPr/>
          <p:nvPr/>
        </p:nvSpPr>
        <p:spPr>
          <a:xfrm>
            <a:off x="5862295" y="43100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7" name="Google Shape;307;g2034ee8cb65_0_347"/>
          <p:cNvSpPr/>
          <p:nvPr/>
        </p:nvSpPr>
        <p:spPr>
          <a:xfrm>
            <a:off x="5862294" y="34854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8" name="Google Shape;308;g2034ee8cb65_0_347"/>
          <p:cNvSpPr/>
          <p:nvPr/>
        </p:nvSpPr>
        <p:spPr>
          <a:xfrm>
            <a:off x="-105" y="348547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9" name="Google Shape;309;g2034ee8cb65_0_347"/>
          <p:cNvSpPr/>
          <p:nvPr/>
        </p:nvSpPr>
        <p:spPr>
          <a:xfrm>
            <a:off x="824418" y="3497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0" name="Google Shape;310;g2034ee8cb65_0_347"/>
          <p:cNvSpPr/>
          <p:nvPr/>
        </p:nvSpPr>
        <p:spPr>
          <a:xfrm>
            <a:off x="1648862" y="3497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1" name="Google Shape;311;g2034ee8cb65_0_347"/>
          <p:cNvSpPr/>
          <p:nvPr/>
        </p:nvSpPr>
        <p:spPr>
          <a:xfrm>
            <a:off x="2483632" y="3497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2" name="Google Shape;312;g2034ee8cb65_0_347"/>
          <p:cNvSpPr/>
          <p:nvPr/>
        </p:nvSpPr>
        <p:spPr>
          <a:xfrm>
            <a:off x="3330619" y="3497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3" name="Google Shape;313;g2034ee8cb65_0_347"/>
          <p:cNvSpPr/>
          <p:nvPr/>
        </p:nvSpPr>
        <p:spPr>
          <a:xfrm>
            <a:off x="4175076" y="3497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4" name="Google Shape;314;g2034ee8cb65_0_347"/>
          <p:cNvSpPr/>
          <p:nvPr/>
        </p:nvSpPr>
        <p:spPr>
          <a:xfrm>
            <a:off x="5018697" y="349792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5" name="Google Shape;315;g2034ee8cb65_0_347"/>
          <p:cNvSpPr/>
          <p:nvPr/>
        </p:nvSpPr>
        <p:spPr>
          <a:xfrm>
            <a:off x="1669850" y="1823475"/>
            <a:ext cx="1558224" cy="716256"/>
          </a:xfrm>
          <a:prstGeom prst="flowChartTerminator">
            <a:avLst/>
          </a:prstGeom>
          <a:solidFill>
            <a:schemeClr val="dk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800" b="1" i="0" u="none" strike="noStrike" cap="none" dirty="0">
                <a:solidFill>
                  <a:schemeClr val="lt1"/>
                </a:solidFill>
                <a:latin typeface="Arial"/>
                <a:ea typeface="Arial"/>
                <a:cs typeface="Arial"/>
                <a:sym typeface="Arial"/>
              </a:rPr>
              <a:t>META</a:t>
            </a:r>
            <a:endParaRPr sz="2800" b="1" i="0" u="none" strike="noStrike" cap="none" dirty="0">
              <a:solidFill>
                <a:schemeClr val="lt1"/>
              </a:solidFill>
              <a:latin typeface="Arial"/>
              <a:ea typeface="Arial"/>
              <a:cs typeface="Arial"/>
              <a:sym typeface="Arial"/>
            </a:endParaRPr>
          </a:p>
        </p:txBody>
      </p:sp>
      <p:sp>
        <p:nvSpPr>
          <p:cNvPr id="316" name="Google Shape;316;g2034ee8cb65_0_347"/>
          <p:cNvSpPr/>
          <p:nvPr/>
        </p:nvSpPr>
        <p:spPr>
          <a:xfrm>
            <a:off x="5862294" y="264848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7" name="Google Shape;317;g2034ee8cb65_0_347"/>
          <p:cNvSpPr/>
          <p:nvPr/>
        </p:nvSpPr>
        <p:spPr>
          <a:xfrm>
            <a:off x="-105" y="2648473"/>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8" name="Google Shape;318;g2034ee8cb65_0_347"/>
          <p:cNvSpPr/>
          <p:nvPr/>
        </p:nvSpPr>
        <p:spPr>
          <a:xfrm>
            <a:off x="824418" y="2660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9" name="Google Shape;319;g2034ee8cb65_0_347"/>
          <p:cNvSpPr/>
          <p:nvPr/>
        </p:nvSpPr>
        <p:spPr>
          <a:xfrm>
            <a:off x="1648862" y="2660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0" name="Google Shape;320;g2034ee8cb65_0_347"/>
          <p:cNvSpPr/>
          <p:nvPr/>
        </p:nvSpPr>
        <p:spPr>
          <a:xfrm>
            <a:off x="2483632" y="2660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1" name="Google Shape;321;g2034ee8cb65_0_347"/>
          <p:cNvSpPr/>
          <p:nvPr/>
        </p:nvSpPr>
        <p:spPr>
          <a:xfrm>
            <a:off x="3330619" y="2660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2" name="Google Shape;322;g2034ee8cb65_0_347"/>
          <p:cNvSpPr/>
          <p:nvPr/>
        </p:nvSpPr>
        <p:spPr>
          <a:xfrm>
            <a:off x="4175076" y="2660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3" name="Google Shape;323;g2034ee8cb65_0_347"/>
          <p:cNvSpPr/>
          <p:nvPr/>
        </p:nvSpPr>
        <p:spPr>
          <a:xfrm>
            <a:off x="5018697" y="2660928"/>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4" name="Google Shape;324;g2034ee8cb65_0_347"/>
          <p:cNvSpPr/>
          <p:nvPr/>
        </p:nvSpPr>
        <p:spPr>
          <a:xfrm>
            <a:off x="5862394" y="179903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5" name="Google Shape;325;g2034ee8cb65_0_347"/>
          <p:cNvSpPr/>
          <p:nvPr/>
        </p:nvSpPr>
        <p:spPr>
          <a:xfrm>
            <a:off x="-5" y="1799023"/>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6" name="Google Shape;326;g2034ee8cb65_0_347"/>
          <p:cNvSpPr/>
          <p:nvPr/>
        </p:nvSpPr>
        <p:spPr>
          <a:xfrm>
            <a:off x="824518" y="181146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7" name="Google Shape;327;g2034ee8cb65_0_347"/>
          <p:cNvSpPr/>
          <p:nvPr/>
        </p:nvSpPr>
        <p:spPr>
          <a:xfrm>
            <a:off x="3330719" y="1811485"/>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8" name="Google Shape;328;g2034ee8cb65_0_347"/>
          <p:cNvSpPr/>
          <p:nvPr/>
        </p:nvSpPr>
        <p:spPr>
          <a:xfrm>
            <a:off x="4175176" y="181147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9" name="Google Shape;329;g2034ee8cb65_0_347"/>
          <p:cNvSpPr/>
          <p:nvPr/>
        </p:nvSpPr>
        <p:spPr>
          <a:xfrm>
            <a:off x="5018797" y="181147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0" name="Google Shape;330;g2034ee8cb65_0_347"/>
          <p:cNvSpPr/>
          <p:nvPr/>
        </p:nvSpPr>
        <p:spPr>
          <a:xfrm>
            <a:off x="5862394" y="93713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1" name="Google Shape;331;g2034ee8cb65_0_347"/>
          <p:cNvSpPr/>
          <p:nvPr/>
        </p:nvSpPr>
        <p:spPr>
          <a:xfrm>
            <a:off x="-5" y="937123"/>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2" name="Google Shape;332;g2034ee8cb65_0_347"/>
          <p:cNvSpPr/>
          <p:nvPr/>
        </p:nvSpPr>
        <p:spPr>
          <a:xfrm>
            <a:off x="824518" y="9495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3" name="Google Shape;333;g2034ee8cb65_0_347"/>
          <p:cNvSpPr/>
          <p:nvPr/>
        </p:nvSpPr>
        <p:spPr>
          <a:xfrm>
            <a:off x="1648962" y="94955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4" name="Google Shape;334;g2034ee8cb65_0_347"/>
          <p:cNvSpPr/>
          <p:nvPr/>
        </p:nvSpPr>
        <p:spPr>
          <a:xfrm>
            <a:off x="2483732" y="94958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5" name="Google Shape;335;g2034ee8cb65_0_347"/>
          <p:cNvSpPr/>
          <p:nvPr/>
        </p:nvSpPr>
        <p:spPr>
          <a:xfrm>
            <a:off x="3330719" y="949584"/>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6" name="Google Shape;336;g2034ee8cb65_0_347"/>
          <p:cNvSpPr/>
          <p:nvPr/>
        </p:nvSpPr>
        <p:spPr>
          <a:xfrm>
            <a:off x="4175176" y="9495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7" name="Google Shape;337;g2034ee8cb65_0_347"/>
          <p:cNvSpPr/>
          <p:nvPr/>
        </p:nvSpPr>
        <p:spPr>
          <a:xfrm>
            <a:off x="5018797" y="94957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8" name="Google Shape;338;g2034ee8cb65_0_347"/>
          <p:cNvSpPr/>
          <p:nvPr/>
        </p:nvSpPr>
        <p:spPr>
          <a:xfrm>
            <a:off x="5862394" y="7520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9" name="Google Shape;339;g2034ee8cb65_0_347"/>
          <p:cNvSpPr/>
          <p:nvPr/>
        </p:nvSpPr>
        <p:spPr>
          <a:xfrm>
            <a:off x="-5" y="75198"/>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0" name="Google Shape;340;g2034ee8cb65_0_347"/>
          <p:cNvSpPr/>
          <p:nvPr/>
        </p:nvSpPr>
        <p:spPr>
          <a:xfrm>
            <a:off x="824518" y="8763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1" name="Google Shape;341;g2034ee8cb65_0_347"/>
          <p:cNvSpPr/>
          <p:nvPr/>
        </p:nvSpPr>
        <p:spPr>
          <a:xfrm>
            <a:off x="1648962" y="876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2" name="Google Shape;342;g2034ee8cb65_0_347"/>
          <p:cNvSpPr/>
          <p:nvPr/>
        </p:nvSpPr>
        <p:spPr>
          <a:xfrm>
            <a:off x="2483732" y="8766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3" name="Google Shape;343;g2034ee8cb65_0_347"/>
          <p:cNvSpPr/>
          <p:nvPr/>
        </p:nvSpPr>
        <p:spPr>
          <a:xfrm>
            <a:off x="3330719" y="8766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4" name="Google Shape;344;g2034ee8cb65_0_347"/>
          <p:cNvSpPr/>
          <p:nvPr/>
        </p:nvSpPr>
        <p:spPr>
          <a:xfrm>
            <a:off x="4175176" y="8765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45" name="Google Shape;345;g2034ee8cb65_0_347"/>
          <p:cNvSpPr/>
          <p:nvPr/>
        </p:nvSpPr>
        <p:spPr>
          <a:xfrm>
            <a:off x="5018797" y="8765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346" name="Google Shape;346;g2034ee8cb65_0_347"/>
          <p:cNvGrpSpPr/>
          <p:nvPr/>
        </p:nvGrpSpPr>
        <p:grpSpPr>
          <a:xfrm>
            <a:off x="690400" y="4340038"/>
            <a:ext cx="1948500" cy="716256"/>
            <a:chOff x="461800" y="4340038"/>
            <a:chExt cx="1948500" cy="716256"/>
          </a:xfrm>
        </p:grpSpPr>
        <p:sp>
          <p:nvSpPr>
            <p:cNvPr id="347" name="Google Shape;347;g2034ee8cb65_0_347"/>
            <p:cNvSpPr/>
            <p:nvPr/>
          </p:nvSpPr>
          <p:spPr>
            <a:xfrm>
              <a:off x="461800" y="4340038"/>
              <a:ext cx="1643706" cy="716256"/>
            </a:xfrm>
            <a:prstGeom prst="flowChartTerminator">
              <a:avLst/>
            </a:pr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600" b="1" i="0" u="none" strike="noStrike" cap="none">
                  <a:solidFill>
                    <a:schemeClr val="lt1"/>
                  </a:solidFill>
                  <a:latin typeface="Arial"/>
                  <a:ea typeface="Arial"/>
                  <a:cs typeface="Arial"/>
                  <a:sym typeface="Arial"/>
                </a:rPr>
                <a:t>SALIDA</a:t>
              </a:r>
              <a:endParaRPr sz="2600" b="1" i="0" u="none" strike="noStrike" cap="none">
                <a:solidFill>
                  <a:schemeClr val="lt1"/>
                </a:solidFill>
                <a:latin typeface="Arial"/>
                <a:ea typeface="Arial"/>
                <a:cs typeface="Arial"/>
                <a:sym typeface="Arial"/>
              </a:endParaRPr>
            </a:p>
          </p:txBody>
        </p:sp>
        <p:sp>
          <p:nvSpPr>
            <p:cNvPr id="348" name="Google Shape;348;g2034ee8cb65_0_347"/>
            <p:cNvSpPr/>
            <p:nvPr/>
          </p:nvSpPr>
          <p:spPr>
            <a:xfrm>
              <a:off x="1946800" y="4411825"/>
              <a:ext cx="463500" cy="572700"/>
            </a:xfrm>
            <a:prstGeom prst="rightArrow">
              <a:avLst>
                <a:gd name="adj1" fmla="val 50000"/>
                <a:gd name="adj2" fmla="val 50000"/>
              </a:avLst>
            </a:pr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rupo 54">
            <a:extLst>
              <a:ext uri="{FF2B5EF4-FFF2-40B4-BE49-F238E27FC236}">
                <a16:creationId xmlns:a16="http://schemas.microsoft.com/office/drawing/2014/main" id="{3B5A40A4-E8C9-495C-AA7F-4B17A6F9B6E6}"/>
              </a:ext>
            </a:extLst>
          </p:cNvPr>
          <p:cNvGrpSpPr/>
          <p:nvPr/>
        </p:nvGrpSpPr>
        <p:grpSpPr>
          <a:xfrm>
            <a:off x="6630062" y="-7198"/>
            <a:ext cx="2513938" cy="929148"/>
            <a:chOff x="6630062" y="-7198"/>
            <a:chExt cx="2513938" cy="929148"/>
          </a:xfrm>
        </p:grpSpPr>
        <p:pic>
          <p:nvPicPr>
            <p:cNvPr id="56" name="Imagen 55">
              <a:extLst>
                <a:ext uri="{FF2B5EF4-FFF2-40B4-BE49-F238E27FC236}">
                  <a16:creationId xmlns:a16="http://schemas.microsoft.com/office/drawing/2014/main" id="{0F28C406-1758-41BE-8AFE-D07BE14EC9EF}"/>
                </a:ext>
              </a:extLst>
            </p:cNvPr>
            <p:cNvPicPr/>
            <p:nvPr/>
          </p:nvPicPr>
          <p:blipFill rotWithShape="1">
            <a:blip r:embed="rId3">
              <a:extLst>
                <a:ext uri="{28A0092B-C50C-407E-A947-70E740481C1C}">
                  <a14:useLocalDpi xmlns:a14="http://schemas.microsoft.com/office/drawing/2010/main" val="0"/>
                </a:ext>
              </a:extLst>
            </a:blip>
            <a:srcRect l="3" r="72505"/>
            <a:stretch/>
          </p:blipFill>
          <p:spPr>
            <a:xfrm>
              <a:off x="6630062" y="-7198"/>
              <a:ext cx="2513938" cy="929148"/>
            </a:xfrm>
            <a:prstGeom prst="rect">
              <a:avLst/>
            </a:prstGeom>
          </p:spPr>
        </p:pic>
        <p:sp>
          <p:nvSpPr>
            <p:cNvPr id="57" name="Cuadro de texto 2">
              <a:extLst>
                <a:ext uri="{FF2B5EF4-FFF2-40B4-BE49-F238E27FC236}">
                  <a16:creationId xmlns:a16="http://schemas.microsoft.com/office/drawing/2014/main" id="{C203DD46-B5B2-4670-BDE0-5E682E3AB2CD}"/>
                </a:ext>
              </a:extLst>
            </p:cNvPr>
            <p:cNvSpPr txBox="1">
              <a:spLocks noChangeArrowheads="1"/>
            </p:cNvSpPr>
            <p:nvPr/>
          </p:nvSpPr>
          <p:spPr bwMode="auto">
            <a:xfrm>
              <a:off x="6745026" y="153606"/>
              <a:ext cx="2284010" cy="60753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6" name="Google Shape;356;g2034ee8cb65_0_400"/>
          <p:cNvSpPr/>
          <p:nvPr/>
        </p:nvSpPr>
        <p:spPr>
          <a:xfrm>
            <a:off x="2503044" y="432780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7" name="Google Shape;357;g2034ee8cb65_0_400"/>
          <p:cNvSpPr/>
          <p:nvPr/>
        </p:nvSpPr>
        <p:spPr>
          <a:xfrm>
            <a:off x="3345789" y="432782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8" name="Google Shape;358;g2034ee8cb65_0_400"/>
          <p:cNvSpPr/>
          <p:nvPr/>
        </p:nvSpPr>
        <p:spPr>
          <a:xfrm>
            <a:off x="4188459" y="432782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9" name="Google Shape;359;g2034ee8cb65_0_400"/>
          <p:cNvSpPr/>
          <p:nvPr/>
        </p:nvSpPr>
        <p:spPr>
          <a:xfrm>
            <a:off x="5031117" y="4327822"/>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0" name="Google Shape;360;g2034ee8cb65_0_400"/>
          <p:cNvSpPr/>
          <p:nvPr/>
        </p:nvSpPr>
        <p:spPr>
          <a:xfrm>
            <a:off x="5862295" y="43100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1" name="Google Shape;361;g2034ee8cb65_0_400"/>
          <p:cNvSpPr/>
          <p:nvPr/>
        </p:nvSpPr>
        <p:spPr>
          <a:xfrm>
            <a:off x="5862294" y="34854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2" name="Google Shape;362;g2034ee8cb65_0_400"/>
          <p:cNvSpPr/>
          <p:nvPr/>
        </p:nvSpPr>
        <p:spPr>
          <a:xfrm>
            <a:off x="-105" y="348547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3" name="Google Shape;363;g2034ee8cb65_0_400"/>
          <p:cNvSpPr/>
          <p:nvPr/>
        </p:nvSpPr>
        <p:spPr>
          <a:xfrm>
            <a:off x="824418" y="3497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4" name="Google Shape;364;g2034ee8cb65_0_400"/>
          <p:cNvSpPr/>
          <p:nvPr/>
        </p:nvSpPr>
        <p:spPr>
          <a:xfrm>
            <a:off x="1648862" y="3497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5" name="Google Shape;365;g2034ee8cb65_0_400"/>
          <p:cNvSpPr/>
          <p:nvPr/>
        </p:nvSpPr>
        <p:spPr>
          <a:xfrm>
            <a:off x="2483632" y="3497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6" name="Google Shape;366;g2034ee8cb65_0_400"/>
          <p:cNvSpPr/>
          <p:nvPr/>
        </p:nvSpPr>
        <p:spPr>
          <a:xfrm>
            <a:off x="3330619" y="3497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7" name="Google Shape;367;g2034ee8cb65_0_400"/>
          <p:cNvSpPr/>
          <p:nvPr/>
        </p:nvSpPr>
        <p:spPr>
          <a:xfrm>
            <a:off x="4175076" y="3497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8" name="Google Shape;368;g2034ee8cb65_0_400"/>
          <p:cNvSpPr/>
          <p:nvPr/>
        </p:nvSpPr>
        <p:spPr>
          <a:xfrm>
            <a:off x="5018697" y="349792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9" name="Google Shape;369;g2034ee8cb65_0_400"/>
          <p:cNvSpPr/>
          <p:nvPr/>
        </p:nvSpPr>
        <p:spPr>
          <a:xfrm>
            <a:off x="1669850" y="1823475"/>
            <a:ext cx="1558224" cy="716256"/>
          </a:xfrm>
          <a:prstGeom prst="flowChartTerminator">
            <a:avLst/>
          </a:prstGeom>
          <a:solidFill>
            <a:schemeClr val="dk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800" b="1" i="0" u="none" strike="noStrike" cap="none" dirty="0">
                <a:solidFill>
                  <a:schemeClr val="lt1"/>
                </a:solidFill>
                <a:latin typeface="Arial"/>
                <a:ea typeface="Arial"/>
                <a:cs typeface="Arial"/>
                <a:sym typeface="Arial"/>
              </a:rPr>
              <a:t>META</a:t>
            </a:r>
            <a:endParaRPr sz="2800" b="1" i="0" u="none" strike="noStrike" cap="none" dirty="0">
              <a:solidFill>
                <a:schemeClr val="lt1"/>
              </a:solidFill>
              <a:latin typeface="Arial"/>
              <a:ea typeface="Arial"/>
              <a:cs typeface="Arial"/>
              <a:sym typeface="Arial"/>
            </a:endParaRPr>
          </a:p>
        </p:txBody>
      </p:sp>
      <p:sp>
        <p:nvSpPr>
          <p:cNvPr id="370" name="Google Shape;370;g2034ee8cb65_0_400"/>
          <p:cNvSpPr/>
          <p:nvPr/>
        </p:nvSpPr>
        <p:spPr>
          <a:xfrm>
            <a:off x="5862294" y="264848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1" name="Google Shape;371;g2034ee8cb65_0_400"/>
          <p:cNvSpPr/>
          <p:nvPr/>
        </p:nvSpPr>
        <p:spPr>
          <a:xfrm>
            <a:off x="-105" y="2648473"/>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2" name="Google Shape;372;g2034ee8cb65_0_400"/>
          <p:cNvSpPr/>
          <p:nvPr/>
        </p:nvSpPr>
        <p:spPr>
          <a:xfrm>
            <a:off x="824418" y="2660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3" name="Google Shape;373;g2034ee8cb65_0_400"/>
          <p:cNvSpPr/>
          <p:nvPr/>
        </p:nvSpPr>
        <p:spPr>
          <a:xfrm>
            <a:off x="1648862" y="2660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4" name="Google Shape;374;g2034ee8cb65_0_400"/>
          <p:cNvSpPr/>
          <p:nvPr/>
        </p:nvSpPr>
        <p:spPr>
          <a:xfrm>
            <a:off x="2483632" y="2660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5" name="Google Shape;375;g2034ee8cb65_0_400"/>
          <p:cNvSpPr/>
          <p:nvPr/>
        </p:nvSpPr>
        <p:spPr>
          <a:xfrm>
            <a:off x="3330619" y="2660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6" name="Google Shape;376;g2034ee8cb65_0_400"/>
          <p:cNvSpPr/>
          <p:nvPr/>
        </p:nvSpPr>
        <p:spPr>
          <a:xfrm>
            <a:off x="4175076" y="2660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7" name="Google Shape;377;g2034ee8cb65_0_400"/>
          <p:cNvSpPr/>
          <p:nvPr/>
        </p:nvSpPr>
        <p:spPr>
          <a:xfrm>
            <a:off x="5018697" y="2660928"/>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8" name="Google Shape;378;g2034ee8cb65_0_400"/>
          <p:cNvSpPr/>
          <p:nvPr/>
        </p:nvSpPr>
        <p:spPr>
          <a:xfrm>
            <a:off x="5862394" y="179903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79" name="Google Shape;379;g2034ee8cb65_0_400"/>
          <p:cNvSpPr/>
          <p:nvPr/>
        </p:nvSpPr>
        <p:spPr>
          <a:xfrm>
            <a:off x="-5" y="1799023"/>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0" name="Google Shape;380;g2034ee8cb65_0_400"/>
          <p:cNvSpPr/>
          <p:nvPr/>
        </p:nvSpPr>
        <p:spPr>
          <a:xfrm>
            <a:off x="824518" y="181146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1" name="Google Shape;381;g2034ee8cb65_0_400"/>
          <p:cNvSpPr/>
          <p:nvPr/>
        </p:nvSpPr>
        <p:spPr>
          <a:xfrm>
            <a:off x="3330719" y="1811485"/>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2" name="Google Shape;382;g2034ee8cb65_0_400"/>
          <p:cNvSpPr/>
          <p:nvPr/>
        </p:nvSpPr>
        <p:spPr>
          <a:xfrm>
            <a:off x="4175176" y="181147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3" name="Google Shape;383;g2034ee8cb65_0_400"/>
          <p:cNvSpPr/>
          <p:nvPr/>
        </p:nvSpPr>
        <p:spPr>
          <a:xfrm>
            <a:off x="5018797" y="181147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4" name="Google Shape;384;g2034ee8cb65_0_400"/>
          <p:cNvSpPr/>
          <p:nvPr/>
        </p:nvSpPr>
        <p:spPr>
          <a:xfrm>
            <a:off x="5862394" y="93713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5" name="Google Shape;385;g2034ee8cb65_0_400"/>
          <p:cNvSpPr/>
          <p:nvPr/>
        </p:nvSpPr>
        <p:spPr>
          <a:xfrm>
            <a:off x="-5" y="937123"/>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6" name="Google Shape;386;g2034ee8cb65_0_400"/>
          <p:cNvSpPr/>
          <p:nvPr/>
        </p:nvSpPr>
        <p:spPr>
          <a:xfrm>
            <a:off x="824518" y="9495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7" name="Google Shape;387;g2034ee8cb65_0_400"/>
          <p:cNvSpPr/>
          <p:nvPr/>
        </p:nvSpPr>
        <p:spPr>
          <a:xfrm>
            <a:off x="1648962" y="94955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8" name="Google Shape;388;g2034ee8cb65_0_400"/>
          <p:cNvSpPr/>
          <p:nvPr/>
        </p:nvSpPr>
        <p:spPr>
          <a:xfrm>
            <a:off x="2483732" y="94958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9" name="Google Shape;389;g2034ee8cb65_0_400"/>
          <p:cNvSpPr/>
          <p:nvPr/>
        </p:nvSpPr>
        <p:spPr>
          <a:xfrm>
            <a:off x="3330719" y="949584"/>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0" name="Google Shape;390;g2034ee8cb65_0_400"/>
          <p:cNvSpPr/>
          <p:nvPr/>
        </p:nvSpPr>
        <p:spPr>
          <a:xfrm>
            <a:off x="4175176" y="9495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1" name="Google Shape;391;g2034ee8cb65_0_400"/>
          <p:cNvSpPr/>
          <p:nvPr/>
        </p:nvSpPr>
        <p:spPr>
          <a:xfrm>
            <a:off x="5018797" y="94957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2" name="Google Shape;392;g2034ee8cb65_0_400"/>
          <p:cNvSpPr/>
          <p:nvPr/>
        </p:nvSpPr>
        <p:spPr>
          <a:xfrm>
            <a:off x="5862394" y="7520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3" name="Google Shape;393;g2034ee8cb65_0_400"/>
          <p:cNvSpPr/>
          <p:nvPr/>
        </p:nvSpPr>
        <p:spPr>
          <a:xfrm>
            <a:off x="-5" y="75198"/>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4" name="Google Shape;394;g2034ee8cb65_0_400"/>
          <p:cNvSpPr/>
          <p:nvPr/>
        </p:nvSpPr>
        <p:spPr>
          <a:xfrm>
            <a:off x="824518" y="8763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5" name="Google Shape;395;g2034ee8cb65_0_400"/>
          <p:cNvSpPr/>
          <p:nvPr/>
        </p:nvSpPr>
        <p:spPr>
          <a:xfrm>
            <a:off x="1648962" y="876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6" name="Google Shape;396;g2034ee8cb65_0_400"/>
          <p:cNvSpPr/>
          <p:nvPr/>
        </p:nvSpPr>
        <p:spPr>
          <a:xfrm>
            <a:off x="2483732" y="8766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7" name="Google Shape;397;g2034ee8cb65_0_400"/>
          <p:cNvSpPr/>
          <p:nvPr/>
        </p:nvSpPr>
        <p:spPr>
          <a:xfrm>
            <a:off x="3330719" y="8766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8" name="Google Shape;398;g2034ee8cb65_0_400"/>
          <p:cNvSpPr/>
          <p:nvPr/>
        </p:nvSpPr>
        <p:spPr>
          <a:xfrm>
            <a:off x="4175176" y="8765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9" name="Google Shape;399;g2034ee8cb65_0_400"/>
          <p:cNvSpPr/>
          <p:nvPr/>
        </p:nvSpPr>
        <p:spPr>
          <a:xfrm>
            <a:off x="5018797" y="8765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400" name="Google Shape;400;g2034ee8cb65_0_400"/>
          <p:cNvGrpSpPr/>
          <p:nvPr/>
        </p:nvGrpSpPr>
        <p:grpSpPr>
          <a:xfrm>
            <a:off x="690400" y="4340038"/>
            <a:ext cx="1948500" cy="716256"/>
            <a:chOff x="461800" y="4340038"/>
            <a:chExt cx="1948500" cy="716256"/>
          </a:xfrm>
        </p:grpSpPr>
        <p:sp>
          <p:nvSpPr>
            <p:cNvPr id="401" name="Google Shape;401;g2034ee8cb65_0_400"/>
            <p:cNvSpPr/>
            <p:nvPr/>
          </p:nvSpPr>
          <p:spPr>
            <a:xfrm>
              <a:off x="461800" y="4340038"/>
              <a:ext cx="1643706" cy="716256"/>
            </a:xfrm>
            <a:prstGeom prst="flowChartTerminator">
              <a:avLst/>
            </a:pr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600" b="1" i="0" u="none" strike="noStrike" cap="none">
                  <a:solidFill>
                    <a:schemeClr val="lt1"/>
                  </a:solidFill>
                  <a:latin typeface="Arial"/>
                  <a:ea typeface="Arial"/>
                  <a:cs typeface="Arial"/>
                  <a:sym typeface="Arial"/>
                </a:rPr>
                <a:t>SALIDA</a:t>
              </a:r>
              <a:endParaRPr sz="2600" b="1" i="0" u="none" strike="noStrike" cap="none">
                <a:solidFill>
                  <a:schemeClr val="lt1"/>
                </a:solidFill>
                <a:latin typeface="Arial"/>
                <a:ea typeface="Arial"/>
                <a:cs typeface="Arial"/>
                <a:sym typeface="Arial"/>
              </a:endParaRPr>
            </a:p>
          </p:txBody>
        </p:sp>
        <p:sp>
          <p:nvSpPr>
            <p:cNvPr id="402" name="Google Shape;402;g2034ee8cb65_0_400"/>
            <p:cNvSpPr/>
            <p:nvPr/>
          </p:nvSpPr>
          <p:spPr>
            <a:xfrm>
              <a:off x="1946800" y="4411825"/>
              <a:ext cx="463500" cy="572700"/>
            </a:xfrm>
            <a:prstGeom prst="rightArrow">
              <a:avLst>
                <a:gd name="adj1" fmla="val 50000"/>
                <a:gd name="adj2" fmla="val 50000"/>
              </a:avLst>
            </a:pr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rupo 54">
            <a:extLst>
              <a:ext uri="{FF2B5EF4-FFF2-40B4-BE49-F238E27FC236}">
                <a16:creationId xmlns:a16="http://schemas.microsoft.com/office/drawing/2014/main" id="{15E420E5-B663-4B21-BC5C-E462EA1F1B60}"/>
              </a:ext>
            </a:extLst>
          </p:cNvPr>
          <p:cNvGrpSpPr/>
          <p:nvPr/>
        </p:nvGrpSpPr>
        <p:grpSpPr>
          <a:xfrm>
            <a:off x="6630062" y="-7198"/>
            <a:ext cx="2513938" cy="929148"/>
            <a:chOff x="6630062" y="-7198"/>
            <a:chExt cx="2513938" cy="929148"/>
          </a:xfrm>
        </p:grpSpPr>
        <p:pic>
          <p:nvPicPr>
            <p:cNvPr id="56" name="Imagen 55">
              <a:extLst>
                <a:ext uri="{FF2B5EF4-FFF2-40B4-BE49-F238E27FC236}">
                  <a16:creationId xmlns:a16="http://schemas.microsoft.com/office/drawing/2014/main" id="{EAB13F88-5D50-4CA8-9F60-24C042CB03C1}"/>
                </a:ext>
              </a:extLst>
            </p:cNvPr>
            <p:cNvPicPr/>
            <p:nvPr/>
          </p:nvPicPr>
          <p:blipFill rotWithShape="1">
            <a:blip r:embed="rId3">
              <a:extLst>
                <a:ext uri="{28A0092B-C50C-407E-A947-70E740481C1C}">
                  <a14:useLocalDpi xmlns:a14="http://schemas.microsoft.com/office/drawing/2010/main" val="0"/>
                </a:ext>
              </a:extLst>
            </a:blip>
            <a:srcRect l="3" r="72505"/>
            <a:stretch/>
          </p:blipFill>
          <p:spPr>
            <a:xfrm>
              <a:off x="6630062" y="-7198"/>
              <a:ext cx="2513938" cy="929148"/>
            </a:xfrm>
            <a:prstGeom prst="rect">
              <a:avLst/>
            </a:prstGeom>
          </p:spPr>
        </p:pic>
        <p:sp>
          <p:nvSpPr>
            <p:cNvPr id="57" name="Cuadro de texto 2">
              <a:extLst>
                <a:ext uri="{FF2B5EF4-FFF2-40B4-BE49-F238E27FC236}">
                  <a16:creationId xmlns:a16="http://schemas.microsoft.com/office/drawing/2014/main" id="{8F8E8AA9-6CF4-4ED4-BA0D-7CE7D449C0DE}"/>
                </a:ext>
              </a:extLst>
            </p:cNvPr>
            <p:cNvSpPr txBox="1">
              <a:spLocks noChangeArrowheads="1"/>
            </p:cNvSpPr>
            <p:nvPr/>
          </p:nvSpPr>
          <p:spPr bwMode="auto">
            <a:xfrm>
              <a:off x="6745026" y="153606"/>
              <a:ext cx="2284010" cy="60753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ADC86B0C-249E-2D22-25F7-68F9AF9D71DB}"/>
              </a:ext>
            </a:extLst>
          </p:cNvPr>
          <p:cNvSpPr>
            <a:spLocks noChangeArrowheads="1"/>
          </p:cNvSpPr>
          <p:nvPr/>
        </p:nvSpPr>
        <p:spPr bwMode="auto">
          <a:xfrm>
            <a:off x="813599" y="4166029"/>
            <a:ext cx="751680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300" b="0" i="0" u="none" strike="noStrike" cap="none" normalizeH="0" baseline="0" dirty="0">
                <a:ln>
                  <a:noFill/>
                </a:ln>
                <a:solidFill>
                  <a:srgbClr val="000000"/>
                </a:solidFill>
                <a:effectLst/>
                <a:latin typeface="Arial" panose="020B0604020202020204" pitchFamily="34" charset="0"/>
                <a:ea typeface="Century Gothic" panose="020B0502020202020204" pitchFamily="34" charset="0"/>
              </a:rPr>
              <a:t>Instituto Tecnológico y de Estudios Superiores de Monterrey, México. 2022.</a:t>
            </a:r>
            <a:endParaRPr kumimoji="0" lang="es-MX" altLang="es-MX" sz="6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300" b="0" i="0" u="none" strike="noStrike" cap="none" normalizeH="0" baseline="0" dirty="0">
                <a:ln>
                  <a:noFill/>
                </a:ln>
                <a:solidFill>
                  <a:srgbClr val="000000"/>
                </a:solidFill>
                <a:effectLst/>
                <a:latin typeface="Arial" panose="020B0604020202020204" pitchFamily="34" charset="0"/>
                <a:ea typeface="Century Gothic" panose="020B0502020202020204" pitchFamily="34" charset="0"/>
              </a:rPr>
              <a:t>Ave. Eugenio Garza Sada 2501 Sur Col. Tecnológico C.P. 64849</a:t>
            </a:r>
            <a:r>
              <a:rPr kumimoji="0" lang="es-MX" altLang="es-MX" sz="1300" b="0" i="0" u="none" strike="noStrike" cap="none" normalizeH="0" baseline="0" dirty="0">
                <a:ln>
                  <a:noFill/>
                </a:ln>
                <a:solidFill>
                  <a:srgbClr val="000000"/>
                </a:solidFill>
                <a:effectLst/>
                <a:latin typeface="Arial" panose="020B0604020202020204" pitchFamily="34" charset="0"/>
              </a:rPr>
              <a:t> </a:t>
            </a:r>
            <a:r>
              <a:rPr kumimoji="0" lang="es-MX" altLang="es-MX" sz="1300" b="0" i="0" u="none" strike="noStrike" cap="none" normalizeH="0" baseline="0" dirty="0">
                <a:ln>
                  <a:noFill/>
                </a:ln>
                <a:solidFill>
                  <a:srgbClr val="000000"/>
                </a:solidFill>
                <a:effectLst/>
                <a:ea typeface="Century Gothic" panose="020B0502020202020204" pitchFamily="34" charset="0"/>
              </a:rPr>
              <a:t>Monterrey, Nuevo León | México.</a:t>
            </a:r>
            <a:endParaRPr kumimoji="0" lang="es-MX" altLang="es-MX" sz="6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646C9F5A-1B49-8545-AD73-38DA160F47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0011" y="870785"/>
            <a:ext cx="2606798" cy="26067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BD7C8445-4DD5-8ECB-4E5D-66D27E433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422" y="1700403"/>
            <a:ext cx="3554233" cy="947564"/>
          </a:xfrm>
          <a:prstGeom prst="rect">
            <a:avLst/>
          </a:prstGeom>
          <a:noFill/>
          <a:extLst>
            <a:ext uri="{909E8E84-426E-40DD-AFC4-6F175D3DCCD1}">
              <a14:hiddenFill xmlns:a14="http://schemas.microsoft.com/office/drawing/2010/main">
                <a:solidFill>
                  <a:srgbClr val="FFFFFF"/>
                </a:solidFill>
              </a14:hiddenFill>
            </a:ext>
          </a:extLst>
        </p:spPr>
      </p:pic>
      <p:cxnSp>
        <p:nvCxnSpPr>
          <p:cNvPr id="7" name="Conector recto 6">
            <a:extLst>
              <a:ext uri="{FF2B5EF4-FFF2-40B4-BE49-F238E27FC236}">
                <a16:creationId xmlns:a16="http://schemas.microsoft.com/office/drawing/2014/main" id="{59E35E42-FBA8-BA2E-DB7E-7808642EDC22}"/>
              </a:ext>
            </a:extLst>
          </p:cNvPr>
          <p:cNvCxnSpPr/>
          <p:nvPr/>
        </p:nvCxnSpPr>
        <p:spPr>
          <a:xfrm>
            <a:off x="4898003" y="421419"/>
            <a:ext cx="0" cy="3180522"/>
          </a:xfrm>
          <a:prstGeom prst="line">
            <a:avLst/>
          </a:prstGeom>
        </p:spPr>
        <p:style>
          <a:lnRef idx="1">
            <a:schemeClr val="dk1"/>
          </a:lnRef>
          <a:fillRef idx="0">
            <a:schemeClr val="dk1"/>
          </a:fillRef>
          <a:effectRef idx="0">
            <a:schemeClr val="dk1"/>
          </a:effectRef>
          <a:fontRef idx="minor">
            <a:schemeClr val="tx1"/>
          </a:fontRef>
        </p:style>
      </p:cxnSp>
      <p:cxnSp>
        <p:nvCxnSpPr>
          <p:cNvPr id="8" name="Conector recto 7">
            <a:extLst>
              <a:ext uri="{FF2B5EF4-FFF2-40B4-BE49-F238E27FC236}">
                <a16:creationId xmlns:a16="http://schemas.microsoft.com/office/drawing/2014/main" id="{328CE8FA-B098-C7A4-77B8-92C2FEB91FA9}"/>
              </a:ext>
            </a:extLst>
          </p:cNvPr>
          <p:cNvCxnSpPr>
            <a:cxnSpLocks/>
          </p:cNvCxnSpPr>
          <p:nvPr/>
        </p:nvCxnSpPr>
        <p:spPr>
          <a:xfrm flipH="1">
            <a:off x="747422" y="3891667"/>
            <a:ext cx="764915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758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7" name="Google Shape;57;g1ee105236c4_0_24"/>
          <p:cNvSpPr txBox="1">
            <a:spLocks noGrp="1"/>
          </p:cNvSpPr>
          <p:nvPr>
            <p:ph type="body" idx="1"/>
          </p:nvPr>
        </p:nvSpPr>
        <p:spPr>
          <a:xfrm>
            <a:off x="97800" y="1335636"/>
            <a:ext cx="8559503" cy="3377221"/>
          </a:xfrm>
          <a:prstGeom prst="rect">
            <a:avLst/>
          </a:prstGeom>
        </p:spPr>
        <p:txBody>
          <a:bodyPr spcFirstLastPara="1" wrap="square" lIns="91425" tIns="91425" rIns="91425" bIns="91425" anchor="t" anchorCtr="0">
            <a:noAutofit/>
          </a:bodyPr>
          <a:lstStyle/>
          <a:p>
            <a:pPr marL="457200" lvl="0" indent="-317500" algn="just" rtl="0">
              <a:lnSpc>
                <a:spcPct val="105000"/>
              </a:lnSpc>
              <a:spcBef>
                <a:spcPts val="0"/>
              </a:spcBef>
              <a:spcAft>
                <a:spcPts val="0"/>
              </a:spcAft>
              <a:buSzPts val="1400"/>
              <a:buAutoNum type="arabicPeriod"/>
            </a:pPr>
            <a:r>
              <a:rPr lang="es-419" sz="1200" b="1" dirty="0">
                <a:solidFill>
                  <a:schemeClr val="dk1"/>
                </a:solidFill>
                <a:latin typeface="Calibri" panose="020F0502020204030204" pitchFamily="34" charset="0"/>
                <a:cs typeface="Calibri" panose="020F0502020204030204" pitchFamily="34" charset="0"/>
              </a:rPr>
              <a:t>Previo</a:t>
            </a:r>
            <a:r>
              <a:rPr lang="es-419" sz="1200" dirty="0">
                <a:solidFill>
                  <a:schemeClr val="dk1"/>
                </a:solidFill>
                <a:latin typeface="Calibri" panose="020F0502020204030204" pitchFamily="34" charset="0"/>
                <a:cs typeface="Calibri" panose="020F0502020204030204" pitchFamily="34" charset="0"/>
              </a:rPr>
              <a:t> a la implementación, el docente diseña pruebas que cumplan con las siguientes características: validez, confiabilidad, objetividad, discriminación, integralidad y facilidad. Recomendación: Si quieres aprender sobre el proceso de diseño de las pruebas objetivas y de desarrollo te sugerimos que consultes el siguiente video:</a:t>
            </a:r>
            <a:r>
              <a:rPr lang="es-419" sz="1200" dirty="0">
                <a:solidFill>
                  <a:schemeClr val="dk1"/>
                </a:solidFill>
                <a:uFill>
                  <a:no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lang="es-419" sz="1200" u="sng" dirty="0">
                <a:solidFill>
                  <a:schemeClr val="hlink"/>
                </a:solidFill>
                <a:latin typeface="Calibri" panose="020F0502020204030204" pitchFamily="34" charset="0"/>
                <a:cs typeface="Calibri" panose="020F0502020204030204" pitchFamily="34" charset="0"/>
                <a:hlinkClick r:id="rId3"/>
              </a:rPr>
              <a:t>https://www.youtube.com/watch?v=IEJf2XfNXTA</a:t>
            </a:r>
            <a:endParaRPr sz="1200" u="sng" dirty="0">
              <a:solidFill>
                <a:schemeClr val="hlink"/>
              </a:solidFill>
              <a:latin typeface="Calibri" panose="020F0502020204030204" pitchFamily="34" charset="0"/>
              <a:cs typeface="Calibri" panose="020F0502020204030204" pitchFamily="34" charset="0"/>
            </a:endParaRPr>
          </a:p>
          <a:p>
            <a:pPr marL="457200" lvl="0" indent="-317500" algn="just" rtl="0">
              <a:lnSpc>
                <a:spcPct val="105000"/>
              </a:lnSpc>
              <a:spcBef>
                <a:spcPts val="0"/>
              </a:spcBef>
              <a:spcAft>
                <a:spcPts val="0"/>
              </a:spcAft>
              <a:buClr>
                <a:schemeClr val="dk1"/>
              </a:buClr>
              <a:buSzPts val="1400"/>
              <a:buAutoNum type="arabicPeriod"/>
            </a:pPr>
            <a:r>
              <a:rPr lang="es-419" sz="1200" dirty="0">
                <a:solidFill>
                  <a:schemeClr val="dk1"/>
                </a:solidFill>
                <a:latin typeface="Calibri" panose="020F0502020204030204" pitchFamily="34" charset="0"/>
                <a:cs typeface="Calibri" panose="020F0502020204030204" pitchFamily="34" charset="0"/>
              </a:rPr>
              <a:t>El profesor forma equipos </a:t>
            </a:r>
            <a:r>
              <a:rPr lang="es-419" sz="1200" b="1" dirty="0">
                <a:solidFill>
                  <a:schemeClr val="dk1"/>
                </a:solidFill>
                <a:latin typeface="Calibri" panose="020F0502020204030204" pitchFamily="34" charset="0"/>
                <a:cs typeface="Calibri" panose="020F0502020204030204" pitchFamily="34" charset="0"/>
              </a:rPr>
              <a:t>previo </a:t>
            </a:r>
            <a:r>
              <a:rPr lang="es-419" sz="1200" dirty="0">
                <a:solidFill>
                  <a:schemeClr val="dk1"/>
                </a:solidFill>
                <a:latin typeface="Calibri" panose="020F0502020204030204" pitchFamily="34" charset="0"/>
                <a:cs typeface="Calibri" panose="020F0502020204030204" pitchFamily="34" charset="0"/>
              </a:rPr>
              <a:t>a la sesión que se realiza en la plataforma de Zoom y se les avisa a los estudiantes a qué equipo pertenecen.</a:t>
            </a:r>
            <a:endParaRPr sz="1200" dirty="0">
              <a:solidFill>
                <a:schemeClr val="dk1"/>
              </a:solidFill>
              <a:latin typeface="Calibri" panose="020F0502020204030204" pitchFamily="34" charset="0"/>
              <a:cs typeface="Calibri" panose="020F0502020204030204" pitchFamily="34" charset="0"/>
            </a:endParaRPr>
          </a:p>
          <a:p>
            <a:pPr marL="457200" lvl="0" indent="-317500" algn="just" rtl="0">
              <a:lnSpc>
                <a:spcPct val="105000"/>
              </a:lnSpc>
              <a:spcBef>
                <a:spcPts val="0"/>
              </a:spcBef>
              <a:spcAft>
                <a:spcPts val="0"/>
              </a:spcAft>
              <a:buClr>
                <a:schemeClr val="dk1"/>
              </a:buClr>
              <a:buSzPts val="1400"/>
              <a:buAutoNum type="arabicPeriod"/>
            </a:pPr>
            <a:r>
              <a:rPr lang="es-419" sz="1200" b="1" dirty="0">
                <a:solidFill>
                  <a:schemeClr val="dk1"/>
                </a:solidFill>
                <a:latin typeface="Calibri" panose="020F0502020204030204" pitchFamily="34" charset="0"/>
                <a:cs typeface="Calibri" panose="020F0502020204030204" pitchFamily="34" charset="0"/>
              </a:rPr>
              <a:t>Durante</a:t>
            </a:r>
            <a:r>
              <a:rPr lang="es-419" sz="1200" dirty="0">
                <a:solidFill>
                  <a:schemeClr val="dk1"/>
                </a:solidFill>
                <a:latin typeface="Calibri" panose="020F0502020204030204" pitchFamily="34" charset="0"/>
                <a:cs typeface="Calibri" panose="020F0502020204030204" pitchFamily="34" charset="0"/>
              </a:rPr>
              <a:t> la sesión de Zoom:</a:t>
            </a:r>
            <a:endParaRPr sz="1200" dirty="0">
              <a:solidFill>
                <a:schemeClr val="dk1"/>
              </a:solidFill>
              <a:latin typeface="Calibri" panose="020F0502020204030204" pitchFamily="34" charset="0"/>
              <a:cs typeface="Calibri" panose="020F0502020204030204" pitchFamily="34" charset="0"/>
            </a:endParaRPr>
          </a:p>
          <a:p>
            <a:pPr lvl="1" indent="-317500" algn="just">
              <a:lnSpc>
                <a:spcPct val="105000"/>
              </a:lnSpc>
              <a:buClr>
                <a:schemeClr val="dk1"/>
              </a:buClr>
              <a:buSzPts val="1400"/>
              <a:buChar char="●"/>
            </a:pPr>
            <a:r>
              <a:rPr lang="es-419" dirty="0">
                <a:solidFill>
                  <a:schemeClr val="dk1"/>
                </a:solidFill>
                <a:latin typeface="Calibri" panose="020F0502020204030204" pitchFamily="34" charset="0"/>
                <a:cs typeface="Calibri" panose="020F0502020204030204" pitchFamily="34" charset="0"/>
              </a:rPr>
              <a:t>Los estudiantes reconocen a su equipo, le asignan un nombre y escogen una ficha para jugar en el tablero.</a:t>
            </a:r>
            <a:endParaRPr dirty="0">
              <a:solidFill>
                <a:schemeClr val="dk1"/>
              </a:solidFill>
              <a:latin typeface="Calibri" panose="020F0502020204030204" pitchFamily="34" charset="0"/>
              <a:cs typeface="Calibri" panose="020F0502020204030204" pitchFamily="34" charset="0"/>
            </a:endParaRPr>
          </a:p>
          <a:p>
            <a:pPr lvl="1" indent="-317500" algn="just">
              <a:lnSpc>
                <a:spcPct val="105000"/>
              </a:lnSpc>
              <a:buClr>
                <a:schemeClr val="dk1"/>
              </a:buClr>
              <a:buSzPts val="1400"/>
              <a:buChar char="●"/>
            </a:pPr>
            <a:r>
              <a:rPr lang="es-419" dirty="0">
                <a:solidFill>
                  <a:schemeClr val="dk1"/>
                </a:solidFill>
                <a:latin typeface="Calibri" panose="020F0502020204030204" pitchFamily="34" charset="0"/>
                <a:cs typeface="Calibri" panose="020F0502020204030204" pitchFamily="34" charset="0"/>
              </a:rPr>
              <a:t>Un miembro del equipo tira el dado digital (compartiendo pantalla para que todos puedan ver el resultado) para asignar los turnos para responder los reactivos de la carrera.</a:t>
            </a:r>
            <a:endParaRPr dirty="0">
              <a:solidFill>
                <a:schemeClr val="dk1"/>
              </a:solidFill>
              <a:latin typeface="Calibri" panose="020F0502020204030204" pitchFamily="34" charset="0"/>
              <a:cs typeface="Calibri" panose="020F0502020204030204" pitchFamily="34" charset="0"/>
            </a:endParaRPr>
          </a:p>
          <a:p>
            <a:pPr lvl="1" indent="-317500" algn="just">
              <a:lnSpc>
                <a:spcPct val="105000"/>
              </a:lnSpc>
              <a:buClr>
                <a:schemeClr val="dk1"/>
              </a:buClr>
              <a:buSzPts val="1400"/>
              <a:buChar char="●"/>
            </a:pPr>
            <a:r>
              <a:rPr lang="es-419" dirty="0">
                <a:solidFill>
                  <a:schemeClr val="dk1"/>
                </a:solidFill>
                <a:latin typeface="Calibri" panose="020F0502020204030204" pitchFamily="34" charset="0"/>
                <a:cs typeface="Calibri" panose="020F0502020204030204" pitchFamily="34" charset="0"/>
              </a:rPr>
              <a:t>Una vez que ya establecidos los turnos para jugar, cada equipo se posiciona en el lugar de salida.</a:t>
            </a:r>
            <a:endParaRPr dirty="0">
              <a:solidFill>
                <a:schemeClr val="dk1"/>
              </a:solidFill>
              <a:latin typeface="Calibri" panose="020F0502020204030204" pitchFamily="34" charset="0"/>
              <a:cs typeface="Calibri" panose="020F0502020204030204" pitchFamily="34" charset="0"/>
            </a:endParaRPr>
          </a:p>
          <a:p>
            <a:pPr lvl="1" indent="-317500" algn="just">
              <a:lnSpc>
                <a:spcPct val="105000"/>
              </a:lnSpc>
              <a:buClr>
                <a:schemeClr val="dk1"/>
              </a:buClr>
              <a:buSzPts val="1400"/>
              <a:buChar char="●"/>
            </a:pPr>
            <a:r>
              <a:rPr lang="es-419" dirty="0">
                <a:solidFill>
                  <a:schemeClr val="dk1"/>
                </a:solidFill>
                <a:latin typeface="Calibri" panose="020F0502020204030204" pitchFamily="34" charset="0"/>
                <a:cs typeface="Calibri" panose="020F0502020204030204" pitchFamily="34" charset="0"/>
              </a:rPr>
              <a:t>Luego, cada miembro del equipo tira el dado digital (compartiendo su pantalla) y los puntos que salen en el dado corresponden a los lugares que puede avanzar dentro del tablero, siempre y cuando conteste de forma correcta el reactivo que el profesor solicita, establecido en su diseño de pruebas de evaluación.  </a:t>
            </a:r>
            <a:endParaRPr dirty="0">
              <a:solidFill>
                <a:schemeClr val="dk1"/>
              </a:solidFill>
              <a:latin typeface="Calibri" panose="020F0502020204030204" pitchFamily="34" charset="0"/>
              <a:cs typeface="Calibri" panose="020F0502020204030204" pitchFamily="34" charset="0"/>
            </a:endParaRPr>
          </a:p>
          <a:p>
            <a:pPr marL="685800" lvl="0" indent="0" algn="just" rtl="0">
              <a:lnSpc>
                <a:spcPct val="105000"/>
              </a:lnSpc>
              <a:spcBef>
                <a:spcPts val="0"/>
              </a:spcBef>
              <a:spcAft>
                <a:spcPts val="0"/>
              </a:spcAft>
              <a:buSzPts val="770"/>
              <a:buNone/>
            </a:pPr>
            <a:r>
              <a:rPr lang="es-419" dirty="0">
                <a:solidFill>
                  <a:schemeClr val="dk1"/>
                </a:solidFill>
                <a:latin typeface="Calibri" panose="020F0502020204030204" pitchFamily="34" charset="0"/>
                <a:cs typeface="Calibri" panose="020F0502020204030204" pitchFamily="34" charset="0"/>
              </a:rPr>
              <a:t> </a:t>
            </a:r>
            <a:endParaRPr dirty="0">
              <a:solidFill>
                <a:schemeClr val="dk1"/>
              </a:solidFill>
              <a:latin typeface="Calibri" panose="020F0502020204030204" pitchFamily="34" charset="0"/>
              <a:cs typeface="Calibri" panose="020F0502020204030204" pitchFamily="34" charset="0"/>
            </a:endParaRPr>
          </a:p>
          <a:p>
            <a:pPr marL="0" lvl="0" indent="0" algn="just" rtl="0">
              <a:lnSpc>
                <a:spcPct val="105000"/>
              </a:lnSpc>
              <a:spcBef>
                <a:spcPts val="0"/>
              </a:spcBef>
              <a:spcAft>
                <a:spcPts val="0"/>
              </a:spcAft>
              <a:buNone/>
            </a:pPr>
            <a:endParaRPr dirty="0">
              <a:solidFill>
                <a:schemeClr val="dk1"/>
              </a:solidFill>
              <a:latin typeface="Calibri" panose="020F0502020204030204" pitchFamily="34" charset="0"/>
              <a:cs typeface="Calibri" panose="020F0502020204030204" pitchFamily="34" charset="0"/>
            </a:endParaRPr>
          </a:p>
        </p:txBody>
      </p:sp>
      <p:sp>
        <p:nvSpPr>
          <p:cNvPr id="59" name="Google Shape;59;g1ee105236c4_0_24"/>
          <p:cNvSpPr txBox="1"/>
          <p:nvPr/>
        </p:nvSpPr>
        <p:spPr>
          <a:xfrm>
            <a:off x="241634" y="991537"/>
            <a:ext cx="8150582"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419" dirty="0">
                <a:latin typeface="Calibri" panose="020F0502020204030204" pitchFamily="34" charset="0"/>
                <a:cs typeface="Calibri" panose="020F0502020204030204" pitchFamily="34" charset="0"/>
              </a:rPr>
              <a:t>Indicaciones del juego para el profesor: </a:t>
            </a:r>
            <a:endParaRPr dirty="0">
              <a:latin typeface="Calibri" panose="020F0502020204030204" pitchFamily="34" charset="0"/>
              <a:cs typeface="Calibri" panose="020F0502020204030204" pitchFamily="34" charset="0"/>
            </a:endParaRPr>
          </a:p>
        </p:txBody>
      </p:sp>
      <p:grpSp>
        <p:nvGrpSpPr>
          <p:cNvPr id="9" name="Grupo 8">
            <a:extLst>
              <a:ext uri="{FF2B5EF4-FFF2-40B4-BE49-F238E27FC236}">
                <a16:creationId xmlns:a16="http://schemas.microsoft.com/office/drawing/2014/main" id="{EBD8E45E-90E8-47A4-854C-1D594AF8B2A4}"/>
              </a:ext>
            </a:extLst>
          </p:cNvPr>
          <p:cNvGrpSpPr/>
          <p:nvPr/>
        </p:nvGrpSpPr>
        <p:grpSpPr>
          <a:xfrm>
            <a:off x="0" y="-184573"/>
            <a:ext cx="9144000" cy="929148"/>
            <a:chOff x="0" y="0"/>
            <a:chExt cx="9144000" cy="929148"/>
          </a:xfrm>
        </p:grpSpPr>
        <p:pic>
          <p:nvPicPr>
            <p:cNvPr id="10" name="Imagen 9">
              <a:extLst>
                <a:ext uri="{FF2B5EF4-FFF2-40B4-BE49-F238E27FC236}">
                  <a16:creationId xmlns:a16="http://schemas.microsoft.com/office/drawing/2014/main" id="{067588E2-EC67-417D-A946-9BCE97758DAD}"/>
                </a:ext>
              </a:extLst>
            </p:cNvPr>
            <p:cNvPicPr/>
            <p:nvPr/>
          </p:nvPicPr>
          <p:blipFill>
            <a:blip r:embed="rId4">
              <a:extLst>
                <a:ext uri="{28A0092B-C50C-407E-A947-70E740481C1C}">
                  <a14:useLocalDpi xmlns:a14="http://schemas.microsoft.com/office/drawing/2010/main" val="0"/>
                </a:ext>
              </a:extLst>
            </a:blip>
            <a:stretch>
              <a:fillRect/>
            </a:stretch>
          </p:blipFill>
          <p:spPr>
            <a:xfrm>
              <a:off x="0" y="0"/>
              <a:ext cx="9144000" cy="929148"/>
            </a:xfrm>
            <a:prstGeom prst="rect">
              <a:avLst/>
            </a:prstGeom>
          </p:spPr>
        </p:pic>
        <p:sp>
          <p:nvSpPr>
            <p:cNvPr id="11" name="Cuadro de texto 2">
              <a:extLst>
                <a:ext uri="{FF2B5EF4-FFF2-40B4-BE49-F238E27FC236}">
                  <a16:creationId xmlns:a16="http://schemas.microsoft.com/office/drawing/2014/main" id="{10E8E53E-1C5F-48EA-88E7-2AD0979018AE}"/>
                </a:ext>
              </a:extLst>
            </p:cNvPr>
            <p:cNvSpPr txBox="1">
              <a:spLocks noChangeArrowheads="1"/>
            </p:cNvSpPr>
            <p:nvPr/>
          </p:nvSpPr>
          <p:spPr bwMode="auto">
            <a:xfrm>
              <a:off x="275303" y="246962"/>
              <a:ext cx="5334000" cy="34406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a:t>
              </a:r>
              <a:r>
                <a:rPr lang="es-MX" sz="1600" b="1" dirty="0">
                  <a:solidFill>
                    <a:srgbClr val="FFFFFF"/>
                  </a:solidFill>
                  <a:latin typeface="Calibri" panose="020F0502020204030204" pitchFamily="34" charset="0"/>
                  <a:ea typeface="Calibri" panose="020F0502020204030204" pitchFamily="34" charset="0"/>
                </a:rPr>
                <a:t>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5" name="Google Shape;65;g1ee105236c4_5_15"/>
          <p:cNvSpPr txBox="1">
            <a:spLocks noGrp="1"/>
          </p:cNvSpPr>
          <p:nvPr>
            <p:ph type="body" idx="1"/>
          </p:nvPr>
        </p:nvSpPr>
        <p:spPr>
          <a:xfrm>
            <a:off x="191700" y="1123050"/>
            <a:ext cx="8760600" cy="3198300"/>
          </a:xfrm>
          <a:prstGeom prst="rect">
            <a:avLst/>
          </a:prstGeom>
        </p:spPr>
        <p:txBody>
          <a:bodyPr spcFirstLastPara="1" wrap="square" lIns="91425" tIns="91425" rIns="91425" bIns="91425" anchor="t" anchorCtr="0">
            <a:noAutofit/>
          </a:bodyPr>
          <a:lstStyle/>
          <a:p>
            <a:pPr marL="0" lvl="0" indent="0" algn="just" rtl="0">
              <a:lnSpc>
                <a:spcPct val="105000"/>
              </a:lnSpc>
              <a:spcBef>
                <a:spcPts val="0"/>
              </a:spcBef>
              <a:spcAft>
                <a:spcPts val="0"/>
              </a:spcAft>
              <a:buSzPts val="770"/>
              <a:buNone/>
            </a:pPr>
            <a:r>
              <a:rPr lang="es-419" sz="1200" dirty="0">
                <a:solidFill>
                  <a:schemeClr val="dk1"/>
                </a:solidFill>
                <a:latin typeface="Calibri" panose="020F0502020204030204" pitchFamily="34" charset="0"/>
                <a:cs typeface="Calibri" panose="020F0502020204030204" pitchFamily="34" charset="0"/>
              </a:rPr>
              <a:t>4. Durante el juego </a:t>
            </a:r>
            <a:r>
              <a:rPr lang="es-419" sz="1200">
                <a:solidFill>
                  <a:schemeClr val="dk1"/>
                </a:solidFill>
                <a:latin typeface="Calibri" panose="020F0502020204030204" pitchFamily="34" charset="0"/>
                <a:cs typeface="Calibri" panose="020F0502020204030204" pitchFamily="34" charset="0"/>
              </a:rPr>
              <a:t>de carrera </a:t>
            </a:r>
            <a:r>
              <a:rPr lang="es-419" sz="1200" dirty="0">
                <a:solidFill>
                  <a:schemeClr val="dk1"/>
                </a:solidFill>
                <a:latin typeface="Calibri" panose="020F0502020204030204" pitchFamily="34" charset="0"/>
                <a:cs typeface="Calibri" panose="020F0502020204030204" pitchFamily="34" charset="0"/>
              </a:rPr>
              <a:t>a la meta para hacer la evaluación, está permitido que entre los miembros del equipo se puedan apoyar. Sin embargo, también se puede jugar sin recibir apoyo de los integrantes del equipo (esto te permite que el avance en el tablero sea más lento y por ende, hay mayor oportunidad de generar reactivos).</a:t>
            </a:r>
            <a:endParaRPr sz="1200" dirty="0">
              <a:solidFill>
                <a:schemeClr val="dk1"/>
              </a:solidFill>
              <a:latin typeface="Calibri" panose="020F0502020204030204" pitchFamily="34" charset="0"/>
              <a:cs typeface="Calibri" panose="020F0502020204030204" pitchFamily="34" charset="0"/>
            </a:endParaRPr>
          </a:p>
          <a:p>
            <a:pPr marL="0" lvl="0" indent="0" algn="just" rtl="0">
              <a:lnSpc>
                <a:spcPct val="105000"/>
              </a:lnSpc>
              <a:spcBef>
                <a:spcPts val="0"/>
              </a:spcBef>
              <a:spcAft>
                <a:spcPts val="0"/>
              </a:spcAft>
              <a:buSzPts val="770"/>
              <a:buNone/>
            </a:pPr>
            <a:endParaRPr sz="1200" dirty="0">
              <a:solidFill>
                <a:schemeClr val="dk1"/>
              </a:solidFill>
              <a:latin typeface="Calibri" panose="020F0502020204030204" pitchFamily="34" charset="0"/>
              <a:cs typeface="Calibri" panose="020F0502020204030204" pitchFamily="34" charset="0"/>
            </a:endParaRPr>
          </a:p>
          <a:p>
            <a:pPr marL="0" lvl="0" indent="0" algn="just" rtl="0">
              <a:lnSpc>
                <a:spcPct val="105000"/>
              </a:lnSpc>
              <a:spcBef>
                <a:spcPts val="0"/>
              </a:spcBef>
              <a:spcAft>
                <a:spcPts val="0"/>
              </a:spcAft>
              <a:buSzPts val="770"/>
              <a:buNone/>
            </a:pPr>
            <a:r>
              <a:rPr lang="es-419" sz="1200" dirty="0">
                <a:solidFill>
                  <a:schemeClr val="dk1"/>
                </a:solidFill>
                <a:latin typeface="Calibri" panose="020F0502020204030204" pitchFamily="34" charset="0"/>
                <a:cs typeface="Calibri" panose="020F0502020204030204" pitchFamily="34" charset="0"/>
              </a:rPr>
              <a:t>5. El equipo que logre llegar a la meta primero resulta ser el ganador del juego.</a:t>
            </a:r>
            <a:endParaRPr sz="1200" dirty="0">
              <a:solidFill>
                <a:schemeClr val="dk1"/>
              </a:solidFill>
              <a:latin typeface="Calibri" panose="020F0502020204030204" pitchFamily="34" charset="0"/>
              <a:cs typeface="Calibri" panose="020F0502020204030204" pitchFamily="34" charset="0"/>
            </a:endParaRPr>
          </a:p>
          <a:p>
            <a:pPr marL="0" lvl="0" indent="0" algn="just" rtl="0">
              <a:lnSpc>
                <a:spcPct val="105000"/>
              </a:lnSpc>
              <a:spcBef>
                <a:spcPts val="0"/>
              </a:spcBef>
              <a:spcAft>
                <a:spcPts val="0"/>
              </a:spcAft>
              <a:buSzPts val="770"/>
              <a:buNone/>
            </a:pPr>
            <a:endParaRPr sz="1200" dirty="0">
              <a:solidFill>
                <a:schemeClr val="dk1"/>
              </a:solidFill>
              <a:latin typeface="Calibri" panose="020F0502020204030204" pitchFamily="34" charset="0"/>
              <a:cs typeface="Calibri" panose="020F0502020204030204" pitchFamily="34" charset="0"/>
            </a:endParaRPr>
          </a:p>
          <a:p>
            <a:pPr marL="0" lvl="0" indent="0" algn="just" rtl="0">
              <a:lnSpc>
                <a:spcPct val="105000"/>
              </a:lnSpc>
              <a:spcBef>
                <a:spcPts val="0"/>
              </a:spcBef>
              <a:spcAft>
                <a:spcPts val="0"/>
              </a:spcAft>
              <a:buSzPts val="770"/>
              <a:buNone/>
            </a:pPr>
            <a:r>
              <a:rPr lang="es-419" sz="1200" dirty="0">
                <a:solidFill>
                  <a:schemeClr val="dk1"/>
                </a:solidFill>
                <a:latin typeface="Calibri" panose="020F0502020204030204" pitchFamily="34" charset="0"/>
                <a:cs typeface="Calibri" panose="020F0502020204030204" pitchFamily="34" charset="0"/>
              </a:rPr>
              <a:t>Aclaraciones</a:t>
            </a:r>
            <a:endParaRPr sz="1200" dirty="0">
              <a:solidFill>
                <a:schemeClr val="dk1"/>
              </a:solidFill>
              <a:latin typeface="Calibri" panose="020F0502020204030204" pitchFamily="34" charset="0"/>
              <a:cs typeface="Calibri" panose="020F0502020204030204" pitchFamily="34" charset="0"/>
            </a:endParaRPr>
          </a:p>
          <a:p>
            <a:pPr marL="457200" lvl="0" indent="-317500" algn="just" rtl="0">
              <a:lnSpc>
                <a:spcPct val="105000"/>
              </a:lnSpc>
              <a:spcBef>
                <a:spcPts val="0"/>
              </a:spcBef>
              <a:spcAft>
                <a:spcPts val="0"/>
              </a:spcAft>
              <a:buClr>
                <a:schemeClr val="dk1"/>
              </a:buClr>
              <a:buSzPts val="1400"/>
              <a:buChar char="-"/>
            </a:pPr>
            <a:r>
              <a:rPr lang="es-419" sz="1200" dirty="0">
                <a:solidFill>
                  <a:schemeClr val="dk1"/>
                </a:solidFill>
                <a:latin typeface="Calibri" panose="020F0502020204030204" pitchFamily="34" charset="0"/>
                <a:cs typeface="Calibri" panose="020F0502020204030204" pitchFamily="34" charset="0"/>
              </a:rPr>
              <a:t>La actividad se realiza en sesión sincrónica en la plataforma de Zoom y el tiempo del juego es aproximadamente de 1 hora. </a:t>
            </a:r>
            <a:endParaRPr sz="1200" dirty="0">
              <a:solidFill>
                <a:schemeClr val="dk1"/>
              </a:solidFill>
              <a:latin typeface="Calibri" panose="020F0502020204030204" pitchFamily="34" charset="0"/>
              <a:cs typeface="Calibri" panose="020F0502020204030204" pitchFamily="34" charset="0"/>
            </a:endParaRPr>
          </a:p>
          <a:p>
            <a:pPr marL="457200" lvl="0" indent="-317500" algn="just" rtl="0">
              <a:lnSpc>
                <a:spcPct val="105000"/>
              </a:lnSpc>
              <a:spcBef>
                <a:spcPts val="0"/>
              </a:spcBef>
              <a:spcAft>
                <a:spcPts val="0"/>
              </a:spcAft>
              <a:buClr>
                <a:schemeClr val="dk1"/>
              </a:buClr>
              <a:buSzPts val="1400"/>
              <a:buChar char="-"/>
            </a:pPr>
            <a:r>
              <a:rPr lang="es-419" sz="1200" dirty="0">
                <a:solidFill>
                  <a:schemeClr val="dk1"/>
                </a:solidFill>
                <a:latin typeface="Calibri" panose="020F0502020204030204" pitchFamily="34" charset="0"/>
                <a:cs typeface="Calibri" panose="020F0502020204030204" pitchFamily="34" charset="0"/>
              </a:rPr>
              <a:t>Aunque esta plantilla está adaptada para jugarse online puede adaptarse para jugarse con materiales físicos. </a:t>
            </a:r>
            <a:endParaRPr sz="1200" dirty="0">
              <a:solidFill>
                <a:schemeClr val="dk1"/>
              </a:solidFill>
              <a:latin typeface="Calibri" panose="020F0502020204030204" pitchFamily="34" charset="0"/>
              <a:cs typeface="Calibri" panose="020F0502020204030204" pitchFamily="34" charset="0"/>
            </a:endParaRPr>
          </a:p>
        </p:txBody>
      </p:sp>
      <p:sp>
        <p:nvSpPr>
          <p:cNvPr id="67" name="Google Shape;67;g1ee105236c4_5_15"/>
          <p:cNvSpPr txBox="1"/>
          <p:nvPr/>
        </p:nvSpPr>
        <p:spPr>
          <a:xfrm>
            <a:off x="191700" y="722850"/>
            <a:ext cx="8520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419" dirty="0">
                <a:latin typeface="Calibri" panose="020F0502020204030204" pitchFamily="34" charset="0"/>
                <a:cs typeface="Calibri" panose="020F0502020204030204" pitchFamily="34" charset="0"/>
              </a:rPr>
              <a:t>Indicaciones del juego para el profesor: </a:t>
            </a:r>
            <a:endParaRPr dirty="0">
              <a:latin typeface="Calibri" panose="020F0502020204030204" pitchFamily="34" charset="0"/>
              <a:cs typeface="Calibri" panose="020F0502020204030204" pitchFamily="34" charset="0"/>
            </a:endParaRPr>
          </a:p>
        </p:txBody>
      </p:sp>
      <p:grpSp>
        <p:nvGrpSpPr>
          <p:cNvPr id="13" name="Grupo 12">
            <a:extLst>
              <a:ext uri="{FF2B5EF4-FFF2-40B4-BE49-F238E27FC236}">
                <a16:creationId xmlns:a16="http://schemas.microsoft.com/office/drawing/2014/main" id="{9AE832D3-8BFD-410C-90C8-5A4754063053}"/>
              </a:ext>
            </a:extLst>
          </p:cNvPr>
          <p:cNvGrpSpPr/>
          <p:nvPr/>
        </p:nvGrpSpPr>
        <p:grpSpPr>
          <a:xfrm>
            <a:off x="0" y="-184573"/>
            <a:ext cx="9144000" cy="929148"/>
            <a:chOff x="0" y="0"/>
            <a:chExt cx="9144000" cy="929148"/>
          </a:xfrm>
        </p:grpSpPr>
        <p:pic>
          <p:nvPicPr>
            <p:cNvPr id="14" name="Imagen 13">
              <a:extLst>
                <a:ext uri="{FF2B5EF4-FFF2-40B4-BE49-F238E27FC236}">
                  <a16:creationId xmlns:a16="http://schemas.microsoft.com/office/drawing/2014/main" id="{41AC2FF4-C196-46B1-A499-E6246BD02D46}"/>
                </a:ext>
              </a:extLst>
            </p:cNvPr>
            <p:cNvPicPr/>
            <p:nvPr/>
          </p:nvPicPr>
          <p:blipFill>
            <a:blip r:embed="rId3">
              <a:extLst>
                <a:ext uri="{28A0092B-C50C-407E-A947-70E740481C1C}">
                  <a14:useLocalDpi xmlns:a14="http://schemas.microsoft.com/office/drawing/2010/main" val="0"/>
                </a:ext>
              </a:extLst>
            </a:blip>
            <a:stretch>
              <a:fillRect/>
            </a:stretch>
          </p:blipFill>
          <p:spPr>
            <a:xfrm>
              <a:off x="0" y="0"/>
              <a:ext cx="9144000" cy="929148"/>
            </a:xfrm>
            <a:prstGeom prst="rect">
              <a:avLst/>
            </a:prstGeom>
          </p:spPr>
        </p:pic>
        <p:sp>
          <p:nvSpPr>
            <p:cNvPr id="15" name="Cuadro de texto 2">
              <a:extLst>
                <a:ext uri="{FF2B5EF4-FFF2-40B4-BE49-F238E27FC236}">
                  <a16:creationId xmlns:a16="http://schemas.microsoft.com/office/drawing/2014/main" id="{69C77F03-55F5-45EE-B700-F40186A44ADD}"/>
                </a:ext>
              </a:extLst>
            </p:cNvPr>
            <p:cNvSpPr txBox="1">
              <a:spLocks noChangeArrowheads="1"/>
            </p:cNvSpPr>
            <p:nvPr/>
          </p:nvSpPr>
          <p:spPr bwMode="auto">
            <a:xfrm>
              <a:off x="275303" y="246962"/>
              <a:ext cx="5334000" cy="34406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a:t>
              </a:r>
              <a:r>
                <a:rPr lang="es-MX" sz="1600" b="1" dirty="0">
                  <a:solidFill>
                    <a:srgbClr val="FFFFFF"/>
                  </a:solidFill>
                  <a:latin typeface="Calibri" panose="020F0502020204030204" pitchFamily="34" charset="0"/>
                  <a:ea typeface="Calibri" panose="020F0502020204030204" pitchFamily="34" charset="0"/>
                </a:rPr>
                <a:t>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5" name="Google Shape;75;g1ee105236c4_0_0" descr="Imagen titulada Play Pictionary Step 3"/>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 name="Google Shape;76;g1ee105236c4_0_0"/>
          <p:cNvSpPr txBox="1"/>
          <p:nvPr/>
        </p:nvSpPr>
        <p:spPr>
          <a:xfrm>
            <a:off x="689298" y="2279382"/>
            <a:ext cx="5511600"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419" sz="1600" b="0" i="0" u="none" strike="noStrike" cap="none" dirty="0">
                <a:solidFill>
                  <a:srgbClr val="000000"/>
                </a:solidFill>
                <a:latin typeface="Calibri" panose="020F0502020204030204" pitchFamily="34" charset="0"/>
                <a:cs typeface="Calibri" panose="020F0502020204030204" pitchFamily="34" charset="0"/>
                <a:sym typeface="Arial"/>
              </a:rPr>
              <a:t>Descarga la herramienta de Zoom en la siguiente liga: </a:t>
            </a:r>
            <a:r>
              <a:rPr lang="es-419" sz="1600" b="0" i="0" u="sng" strike="noStrike" cap="none" dirty="0">
                <a:solidFill>
                  <a:srgbClr val="000000"/>
                </a:solidFill>
                <a:latin typeface="Calibri" panose="020F0502020204030204" pitchFamily="34" charset="0"/>
                <a:cs typeface="Calibri" panose="020F0502020204030204" pitchFamily="34" charset="0"/>
                <a:sym typeface="Arial"/>
                <a:hlinkClick r:id="rId3">
                  <a:extLst>
                    <a:ext uri="{A12FA001-AC4F-418D-AE19-62706E023703}">
                      <ahyp:hlinkClr xmlns:ahyp="http://schemas.microsoft.com/office/drawing/2018/hyperlinkcolor" val="tx"/>
                    </a:ext>
                  </a:extLst>
                </a:hlinkClick>
              </a:rPr>
              <a:t>https://zoom.us/support/download?os=android</a:t>
            </a:r>
            <a:r>
              <a:rPr lang="es-419" sz="1600" b="0" i="0" u="none" strike="noStrike" cap="none" dirty="0">
                <a:solidFill>
                  <a:srgbClr val="000000"/>
                </a:solidFill>
                <a:latin typeface="Calibri" panose="020F0502020204030204" pitchFamily="34" charset="0"/>
                <a:cs typeface="Calibri" panose="020F0502020204030204" pitchFamily="34" charset="0"/>
                <a:sym typeface="Arial"/>
              </a:rPr>
              <a:t> </a:t>
            </a:r>
            <a:endParaRPr sz="1100" dirty="0">
              <a:latin typeface="Calibri" panose="020F0502020204030204" pitchFamily="34" charset="0"/>
              <a:cs typeface="Calibri" panose="020F0502020204030204" pitchFamily="34" charset="0"/>
            </a:endParaRPr>
          </a:p>
        </p:txBody>
      </p:sp>
      <p:pic>
        <p:nvPicPr>
          <p:cNvPr id="77" name="Google Shape;77;g1ee105236c4_0_0"/>
          <p:cNvPicPr preferRelativeResize="0"/>
          <p:nvPr/>
        </p:nvPicPr>
        <p:blipFill rotWithShape="1">
          <a:blip r:embed="rId4">
            <a:alphaModFix/>
          </a:blip>
          <a:srcRect/>
          <a:stretch/>
        </p:blipFill>
        <p:spPr>
          <a:xfrm>
            <a:off x="5698903" y="1518567"/>
            <a:ext cx="2508779" cy="2073124"/>
          </a:xfrm>
          <a:prstGeom prst="rect">
            <a:avLst/>
          </a:prstGeom>
          <a:noFill/>
          <a:ln>
            <a:noFill/>
          </a:ln>
        </p:spPr>
      </p:pic>
      <p:grpSp>
        <p:nvGrpSpPr>
          <p:cNvPr id="13" name="Grupo 12">
            <a:extLst>
              <a:ext uri="{FF2B5EF4-FFF2-40B4-BE49-F238E27FC236}">
                <a16:creationId xmlns:a16="http://schemas.microsoft.com/office/drawing/2014/main" id="{6E021587-585A-4B02-874D-3F790D14F8C1}"/>
              </a:ext>
            </a:extLst>
          </p:cNvPr>
          <p:cNvGrpSpPr/>
          <p:nvPr/>
        </p:nvGrpSpPr>
        <p:grpSpPr>
          <a:xfrm>
            <a:off x="0" y="-184573"/>
            <a:ext cx="9144000" cy="929148"/>
            <a:chOff x="0" y="0"/>
            <a:chExt cx="9144000" cy="929148"/>
          </a:xfrm>
        </p:grpSpPr>
        <p:pic>
          <p:nvPicPr>
            <p:cNvPr id="14" name="Imagen 13">
              <a:extLst>
                <a:ext uri="{FF2B5EF4-FFF2-40B4-BE49-F238E27FC236}">
                  <a16:creationId xmlns:a16="http://schemas.microsoft.com/office/drawing/2014/main" id="{47C7AA9F-1417-4E03-B912-C47523282B45}"/>
                </a:ext>
              </a:extLst>
            </p:cNvPr>
            <p:cNvPicPr/>
            <p:nvPr/>
          </p:nvPicPr>
          <p:blipFill>
            <a:blip r:embed="rId5">
              <a:extLst>
                <a:ext uri="{28A0092B-C50C-407E-A947-70E740481C1C}">
                  <a14:useLocalDpi xmlns:a14="http://schemas.microsoft.com/office/drawing/2010/main" val="0"/>
                </a:ext>
              </a:extLst>
            </a:blip>
            <a:stretch>
              <a:fillRect/>
            </a:stretch>
          </p:blipFill>
          <p:spPr>
            <a:xfrm>
              <a:off x="0" y="0"/>
              <a:ext cx="9144000" cy="929148"/>
            </a:xfrm>
            <a:prstGeom prst="rect">
              <a:avLst/>
            </a:prstGeom>
          </p:spPr>
        </p:pic>
        <p:sp>
          <p:nvSpPr>
            <p:cNvPr id="15" name="Cuadro de texto 2">
              <a:extLst>
                <a:ext uri="{FF2B5EF4-FFF2-40B4-BE49-F238E27FC236}">
                  <a16:creationId xmlns:a16="http://schemas.microsoft.com/office/drawing/2014/main" id="{916309AA-F0A4-4128-85AB-D0F055528590}"/>
                </a:ext>
              </a:extLst>
            </p:cNvPr>
            <p:cNvSpPr txBox="1">
              <a:spLocks noChangeArrowheads="1"/>
            </p:cNvSpPr>
            <p:nvPr/>
          </p:nvSpPr>
          <p:spPr bwMode="auto">
            <a:xfrm>
              <a:off x="275303" y="246962"/>
              <a:ext cx="5334000" cy="34406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a:t>
              </a:r>
              <a:r>
                <a:rPr lang="es-MX" sz="1600" b="1" dirty="0">
                  <a:solidFill>
                    <a:srgbClr val="FFFFFF"/>
                  </a:solidFill>
                  <a:latin typeface="Calibri" panose="020F0502020204030204" pitchFamily="34" charset="0"/>
                  <a:ea typeface="Calibri" panose="020F0502020204030204" pitchFamily="34" charset="0"/>
                </a:rPr>
                <a:t>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5" name="Google Shape;85;p2" descr="Imagen titulada Play Pictionary Step 3"/>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 name="Google Shape;86;p2"/>
          <p:cNvSpPr txBox="1"/>
          <p:nvPr/>
        </p:nvSpPr>
        <p:spPr>
          <a:xfrm>
            <a:off x="394021" y="1113678"/>
            <a:ext cx="5070900"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419" sz="1200" b="0" i="0" u="none" strike="noStrike" cap="none" dirty="0">
                <a:solidFill>
                  <a:srgbClr val="000000"/>
                </a:solidFill>
                <a:latin typeface="Calibri" panose="020F0502020204030204" pitchFamily="34" charset="0"/>
                <a:cs typeface="Calibri" panose="020F0502020204030204" pitchFamily="34" charset="0"/>
                <a:sym typeface="Arial"/>
              </a:rPr>
              <a:t>Lanza el dado utilizando la herramienta de dados en línea para saber </a:t>
            </a:r>
            <a:r>
              <a:rPr lang="es-419" sz="1200" dirty="0">
                <a:latin typeface="Calibri" panose="020F0502020204030204" pitchFamily="34" charset="0"/>
                <a:cs typeface="Calibri" panose="020F0502020204030204" pitchFamily="34" charset="0"/>
              </a:rPr>
              <a:t>qué alumnos comenzará el juego. </a:t>
            </a:r>
            <a:endParaRPr sz="1200" dirty="0">
              <a:latin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None/>
            </a:pPr>
            <a:r>
              <a:rPr lang="es-419" sz="1200" dirty="0">
                <a:latin typeface="Calibri" panose="020F0502020204030204" pitchFamily="34" charset="0"/>
                <a:cs typeface="Calibri" panose="020F0502020204030204" pitchFamily="34" charset="0"/>
              </a:rPr>
              <a:t>Dado </a:t>
            </a:r>
            <a:r>
              <a:rPr lang="es-419" sz="1200" b="0" i="0" u="none" strike="noStrike" cap="none" dirty="0">
                <a:solidFill>
                  <a:srgbClr val="000000"/>
                </a:solidFill>
                <a:latin typeface="Calibri" panose="020F0502020204030204" pitchFamily="34" charset="0"/>
                <a:cs typeface="Calibri" panose="020F0502020204030204" pitchFamily="34" charset="0"/>
                <a:sym typeface="Arial"/>
              </a:rPr>
              <a:t>animación en 3D en la siguiente liga: </a:t>
            </a:r>
            <a:r>
              <a:rPr lang="es-419" sz="1200" b="0" i="0" u="sng" strike="noStrike" cap="none" dirty="0">
                <a:solidFill>
                  <a:srgbClr val="000000"/>
                </a:solidFill>
                <a:latin typeface="Calibri" panose="020F0502020204030204" pitchFamily="34" charset="0"/>
                <a:cs typeface="Calibri" panose="020F0502020204030204" pitchFamily="34" charset="0"/>
                <a:sym typeface="Arial"/>
                <a:hlinkClick r:id="rId3">
                  <a:extLst>
                    <a:ext uri="{A12FA001-AC4F-418D-AE19-62706E023703}">
                      <ahyp:hlinkClr xmlns:ahyp="http://schemas.microsoft.com/office/drawing/2018/hyperlinkcolor" val="tx"/>
                    </a:ext>
                  </a:extLst>
                </a:hlinkClick>
              </a:rPr>
              <a:t>https://es.piliapp.com/random/dice/?num=1</a:t>
            </a:r>
            <a:r>
              <a:rPr lang="es-419" sz="1200" b="0" i="0" u="sng" strike="noStrike" cap="none" dirty="0">
                <a:solidFill>
                  <a:srgbClr val="000000"/>
                </a:solidFill>
                <a:latin typeface="Calibri" panose="020F0502020204030204" pitchFamily="34" charset="0"/>
                <a:cs typeface="Calibri" panose="020F0502020204030204" pitchFamily="34" charset="0"/>
                <a:sym typeface="Arial"/>
              </a:rPr>
              <a:t> </a:t>
            </a:r>
            <a:r>
              <a:rPr lang="es-419" sz="1200" b="0" i="0" u="none" strike="noStrike" cap="none" dirty="0">
                <a:solidFill>
                  <a:srgbClr val="000000"/>
                </a:solidFill>
                <a:latin typeface="Calibri" panose="020F0502020204030204" pitchFamily="34" charset="0"/>
                <a:cs typeface="Calibri" panose="020F0502020204030204" pitchFamily="34" charset="0"/>
                <a:sym typeface="Arial"/>
              </a:rPr>
              <a:t> </a:t>
            </a:r>
            <a:endParaRPr sz="1200" dirty="0">
              <a:latin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None/>
            </a:pPr>
            <a:endParaRPr sz="1200" b="0" i="0" u="none" strike="noStrike" cap="none" dirty="0">
              <a:solidFill>
                <a:srgbClr val="000000"/>
              </a:solidFill>
              <a:latin typeface="Calibri" panose="020F0502020204030204" pitchFamily="34" charset="0"/>
              <a:cs typeface="Calibri" panose="020F0502020204030204" pitchFamily="34" charset="0"/>
              <a:sym typeface="Arial"/>
            </a:endParaRPr>
          </a:p>
          <a:p>
            <a:pPr marL="0" marR="0" lvl="0" indent="0" algn="l" rtl="0">
              <a:lnSpc>
                <a:spcPct val="100000"/>
              </a:lnSpc>
              <a:spcBef>
                <a:spcPts val="0"/>
              </a:spcBef>
              <a:spcAft>
                <a:spcPts val="0"/>
              </a:spcAft>
              <a:buNone/>
            </a:pPr>
            <a:endParaRPr sz="1200" b="0" i="0" u="none" strike="noStrike" cap="none" dirty="0">
              <a:solidFill>
                <a:srgbClr val="000000"/>
              </a:solidFill>
              <a:latin typeface="Calibri" panose="020F0502020204030204" pitchFamily="34" charset="0"/>
              <a:cs typeface="Calibri" panose="020F0502020204030204" pitchFamily="34" charset="0"/>
              <a:sym typeface="Arial"/>
            </a:endParaRPr>
          </a:p>
        </p:txBody>
      </p:sp>
      <p:pic>
        <p:nvPicPr>
          <p:cNvPr id="87" name="Google Shape;87;p2"/>
          <p:cNvPicPr preferRelativeResize="0"/>
          <p:nvPr/>
        </p:nvPicPr>
        <p:blipFill rotWithShape="1">
          <a:blip r:embed="rId4">
            <a:alphaModFix/>
          </a:blip>
          <a:srcRect l="42558" t="23140" r="43836" b="29292"/>
          <a:stretch/>
        </p:blipFill>
        <p:spPr>
          <a:xfrm>
            <a:off x="7103488" y="1112888"/>
            <a:ext cx="956506" cy="1829415"/>
          </a:xfrm>
          <a:prstGeom prst="rect">
            <a:avLst/>
          </a:prstGeom>
          <a:noFill/>
          <a:ln>
            <a:noFill/>
          </a:ln>
        </p:spPr>
      </p:pic>
      <p:pic>
        <p:nvPicPr>
          <p:cNvPr id="88" name="Google Shape;88;p2"/>
          <p:cNvPicPr preferRelativeResize="0"/>
          <p:nvPr/>
        </p:nvPicPr>
        <p:blipFill rotWithShape="1">
          <a:blip r:embed="rId5">
            <a:alphaModFix/>
          </a:blip>
          <a:srcRect l="34651" t="21935" r="35239" b="39219"/>
          <a:stretch/>
        </p:blipFill>
        <p:spPr>
          <a:xfrm>
            <a:off x="4572000" y="2630743"/>
            <a:ext cx="2322023" cy="1790158"/>
          </a:xfrm>
          <a:prstGeom prst="rect">
            <a:avLst/>
          </a:prstGeom>
          <a:noFill/>
          <a:ln>
            <a:noFill/>
          </a:ln>
        </p:spPr>
      </p:pic>
      <p:pic>
        <p:nvPicPr>
          <p:cNvPr id="89" name="Google Shape;89;p2"/>
          <p:cNvPicPr preferRelativeResize="0"/>
          <p:nvPr/>
        </p:nvPicPr>
        <p:blipFill rotWithShape="1">
          <a:blip r:embed="rId6">
            <a:alphaModFix/>
          </a:blip>
          <a:srcRect l="24302" t="21637" r="25179" b="39516"/>
          <a:stretch/>
        </p:blipFill>
        <p:spPr>
          <a:xfrm>
            <a:off x="504263" y="2571750"/>
            <a:ext cx="3727675" cy="1685482"/>
          </a:xfrm>
          <a:prstGeom prst="rect">
            <a:avLst/>
          </a:prstGeom>
          <a:noFill/>
          <a:ln>
            <a:noFill/>
          </a:ln>
        </p:spPr>
      </p:pic>
      <p:grpSp>
        <p:nvGrpSpPr>
          <p:cNvPr id="15" name="Grupo 14">
            <a:extLst>
              <a:ext uri="{FF2B5EF4-FFF2-40B4-BE49-F238E27FC236}">
                <a16:creationId xmlns:a16="http://schemas.microsoft.com/office/drawing/2014/main" id="{65C27798-9B7D-40B7-93DD-D88670C03E64}"/>
              </a:ext>
            </a:extLst>
          </p:cNvPr>
          <p:cNvGrpSpPr/>
          <p:nvPr/>
        </p:nvGrpSpPr>
        <p:grpSpPr>
          <a:xfrm>
            <a:off x="0" y="-184573"/>
            <a:ext cx="9144000" cy="929148"/>
            <a:chOff x="0" y="0"/>
            <a:chExt cx="9144000" cy="929148"/>
          </a:xfrm>
        </p:grpSpPr>
        <p:pic>
          <p:nvPicPr>
            <p:cNvPr id="16" name="Imagen 15">
              <a:extLst>
                <a:ext uri="{FF2B5EF4-FFF2-40B4-BE49-F238E27FC236}">
                  <a16:creationId xmlns:a16="http://schemas.microsoft.com/office/drawing/2014/main" id="{DD6B0593-81C0-4A99-BE92-DDEB0EDB9484}"/>
                </a:ext>
              </a:extLst>
            </p:cNvPr>
            <p:cNvPicPr/>
            <p:nvPr/>
          </p:nvPicPr>
          <p:blipFill>
            <a:blip r:embed="rId7">
              <a:extLst>
                <a:ext uri="{28A0092B-C50C-407E-A947-70E740481C1C}">
                  <a14:useLocalDpi xmlns:a14="http://schemas.microsoft.com/office/drawing/2010/main" val="0"/>
                </a:ext>
              </a:extLst>
            </a:blip>
            <a:stretch>
              <a:fillRect/>
            </a:stretch>
          </p:blipFill>
          <p:spPr>
            <a:xfrm>
              <a:off x="0" y="0"/>
              <a:ext cx="9144000" cy="929148"/>
            </a:xfrm>
            <a:prstGeom prst="rect">
              <a:avLst/>
            </a:prstGeom>
          </p:spPr>
        </p:pic>
        <p:sp>
          <p:nvSpPr>
            <p:cNvPr id="17" name="Cuadro de texto 2">
              <a:extLst>
                <a:ext uri="{FF2B5EF4-FFF2-40B4-BE49-F238E27FC236}">
                  <a16:creationId xmlns:a16="http://schemas.microsoft.com/office/drawing/2014/main" id="{49F3E765-B055-4A0D-9C64-E4E388315201}"/>
                </a:ext>
              </a:extLst>
            </p:cNvPr>
            <p:cNvSpPr txBox="1">
              <a:spLocks noChangeArrowheads="1"/>
            </p:cNvSpPr>
            <p:nvPr/>
          </p:nvSpPr>
          <p:spPr bwMode="auto">
            <a:xfrm>
              <a:off x="275303" y="246962"/>
              <a:ext cx="5334000" cy="34406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a:t>
              </a:r>
              <a:r>
                <a:rPr lang="es-MX" sz="1600" b="1" dirty="0">
                  <a:solidFill>
                    <a:srgbClr val="FFFFFF"/>
                  </a:solidFill>
                  <a:latin typeface="Calibri" panose="020F0502020204030204" pitchFamily="34" charset="0"/>
                  <a:ea typeface="Calibri" panose="020F0502020204030204" pitchFamily="34" charset="0"/>
                </a:rPr>
                <a:t>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7" name="Google Shape;97;p4" descr="Imagen titulada Play Pictionary Step 3"/>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8" name="Google Shape;98;p4"/>
          <p:cNvSpPr txBox="1"/>
          <p:nvPr/>
        </p:nvSpPr>
        <p:spPr>
          <a:xfrm>
            <a:off x="221764" y="1294477"/>
            <a:ext cx="3829200" cy="1384954"/>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s-419" b="0" i="0" u="none" strike="noStrike" cap="none" dirty="0">
                <a:solidFill>
                  <a:srgbClr val="000000"/>
                </a:solidFill>
                <a:latin typeface="Calibri" panose="020F0502020204030204" pitchFamily="34" charset="0"/>
                <a:cs typeface="Calibri" panose="020F0502020204030204" pitchFamily="34" charset="0"/>
                <a:sym typeface="Arial"/>
              </a:rPr>
              <a:t>Apóyate de esta ruleta aleatoria en línea para lanzarles al azar un inst</a:t>
            </a:r>
            <a:r>
              <a:rPr lang="es-419" dirty="0">
                <a:latin typeface="Calibri" panose="020F0502020204030204" pitchFamily="34" charset="0"/>
                <a:cs typeface="Calibri" panose="020F0502020204030204" pitchFamily="34" charset="0"/>
              </a:rPr>
              <a:t>rumento evaluativo a tus estudiantes</a:t>
            </a:r>
            <a:r>
              <a:rPr lang="es-419" b="0" i="0" u="none" strike="noStrike" cap="none" dirty="0">
                <a:solidFill>
                  <a:srgbClr val="000000"/>
                </a:solidFill>
                <a:latin typeface="Calibri" panose="020F0502020204030204" pitchFamily="34" charset="0"/>
                <a:cs typeface="Calibri" panose="020F0502020204030204" pitchFamily="34" charset="0"/>
                <a:sym typeface="Arial"/>
              </a:rPr>
              <a:t>.</a:t>
            </a:r>
            <a:endParaRPr dirty="0">
              <a:latin typeface="Calibri" panose="020F0502020204030204" pitchFamily="34" charset="0"/>
              <a:cs typeface="Calibri" panose="020F0502020204030204" pitchFamily="34" charset="0"/>
            </a:endParaRPr>
          </a:p>
          <a:p>
            <a:pPr marL="0" marR="0" lvl="0" indent="0" algn="just" rtl="0">
              <a:lnSpc>
                <a:spcPct val="100000"/>
              </a:lnSpc>
              <a:spcBef>
                <a:spcPts val="0"/>
              </a:spcBef>
              <a:spcAft>
                <a:spcPts val="0"/>
              </a:spcAft>
              <a:buNone/>
            </a:pPr>
            <a:endParaRPr b="0" i="0" u="none" strike="noStrike" cap="none" dirty="0">
              <a:solidFill>
                <a:srgbClr val="000000"/>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ts val="0"/>
              </a:spcBef>
              <a:spcAft>
                <a:spcPts val="0"/>
              </a:spcAft>
              <a:buNone/>
            </a:pPr>
            <a:r>
              <a:rPr lang="es-419" b="0" i="0" u="none" strike="noStrike" cap="none" dirty="0">
                <a:solidFill>
                  <a:srgbClr val="000000"/>
                </a:solidFill>
                <a:latin typeface="Calibri" panose="020F0502020204030204" pitchFamily="34" charset="0"/>
                <a:cs typeface="Calibri" panose="020F0502020204030204" pitchFamily="34" charset="0"/>
                <a:sym typeface="Arial"/>
              </a:rPr>
              <a:t>Liga de acceso:</a:t>
            </a:r>
            <a:endParaRPr b="0" i="0" u="none" strike="noStrike" cap="none" dirty="0">
              <a:solidFill>
                <a:srgbClr val="000000"/>
              </a:solidFill>
              <a:latin typeface="Calibri" panose="020F0502020204030204" pitchFamily="34" charset="0"/>
              <a:cs typeface="Calibri" panose="020F0502020204030204" pitchFamily="34" charset="0"/>
              <a:sym typeface="Arial"/>
            </a:endParaRPr>
          </a:p>
          <a:p>
            <a:pPr marL="0" marR="0" lvl="0" indent="0" algn="just" rtl="0">
              <a:lnSpc>
                <a:spcPct val="100000"/>
              </a:lnSpc>
              <a:spcBef>
                <a:spcPts val="0"/>
              </a:spcBef>
              <a:spcAft>
                <a:spcPts val="0"/>
              </a:spcAft>
              <a:buNone/>
            </a:pPr>
            <a:r>
              <a:rPr lang="es-419" b="0" i="0" u="sng" strike="noStrike" cap="none" dirty="0">
                <a:solidFill>
                  <a:srgbClr val="000000"/>
                </a:solidFill>
                <a:latin typeface="Calibri" panose="020F0502020204030204" pitchFamily="34" charset="0"/>
                <a:cs typeface="Calibri" panose="020F0502020204030204" pitchFamily="34" charset="0"/>
                <a:sym typeface="Arial"/>
                <a:hlinkClick r:id="rId3">
                  <a:extLst>
                    <a:ext uri="{A12FA001-AC4F-418D-AE19-62706E023703}">
                      <ahyp:hlinkClr xmlns:ahyp="http://schemas.microsoft.com/office/drawing/2018/hyperlinkcolor" val="tx"/>
                    </a:ext>
                  </a:extLst>
                </a:hlinkClick>
              </a:rPr>
              <a:t>https://es.piliapp.com/random/wheel/</a:t>
            </a:r>
            <a:r>
              <a:rPr lang="es-419" b="0" i="0" u="none" strike="noStrike" cap="none" dirty="0">
                <a:solidFill>
                  <a:srgbClr val="000000"/>
                </a:solidFill>
                <a:latin typeface="Calibri" panose="020F0502020204030204" pitchFamily="34" charset="0"/>
                <a:cs typeface="Calibri" panose="020F0502020204030204" pitchFamily="34" charset="0"/>
                <a:sym typeface="Arial"/>
              </a:rPr>
              <a:t> </a:t>
            </a:r>
            <a:endParaRPr dirty="0">
              <a:latin typeface="Calibri" panose="020F0502020204030204" pitchFamily="34" charset="0"/>
              <a:cs typeface="Calibri" panose="020F0502020204030204" pitchFamily="34" charset="0"/>
            </a:endParaRPr>
          </a:p>
        </p:txBody>
      </p:sp>
      <p:pic>
        <p:nvPicPr>
          <p:cNvPr id="99" name="Google Shape;99;p4"/>
          <p:cNvPicPr preferRelativeResize="0"/>
          <p:nvPr/>
        </p:nvPicPr>
        <p:blipFill rotWithShape="1">
          <a:blip r:embed="rId4">
            <a:alphaModFix/>
          </a:blip>
          <a:srcRect l="28837" t="11266" r="1441" b="7705"/>
          <a:stretch/>
        </p:blipFill>
        <p:spPr>
          <a:xfrm>
            <a:off x="4164973" y="1294477"/>
            <a:ext cx="4440172" cy="2901184"/>
          </a:xfrm>
          <a:prstGeom prst="rect">
            <a:avLst/>
          </a:prstGeom>
          <a:noFill/>
          <a:ln>
            <a:noFill/>
          </a:ln>
        </p:spPr>
      </p:pic>
      <p:grpSp>
        <p:nvGrpSpPr>
          <p:cNvPr id="13" name="Grupo 12">
            <a:extLst>
              <a:ext uri="{FF2B5EF4-FFF2-40B4-BE49-F238E27FC236}">
                <a16:creationId xmlns:a16="http://schemas.microsoft.com/office/drawing/2014/main" id="{51FCB428-A45A-42DA-AF1C-C3B60B5C8DE6}"/>
              </a:ext>
            </a:extLst>
          </p:cNvPr>
          <p:cNvGrpSpPr/>
          <p:nvPr/>
        </p:nvGrpSpPr>
        <p:grpSpPr>
          <a:xfrm>
            <a:off x="0" y="-184573"/>
            <a:ext cx="9144000" cy="929148"/>
            <a:chOff x="0" y="0"/>
            <a:chExt cx="9144000" cy="929148"/>
          </a:xfrm>
        </p:grpSpPr>
        <p:pic>
          <p:nvPicPr>
            <p:cNvPr id="14" name="Imagen 13">
              <a:extLst>
                <a:ext uri="{FF2B5EF4-FFF2-40B4-BE49-F238E27FC236}">
                  <a16:creationId xmlns:a16="http://schemas.microsoft.com/office/drawing/2014/main" id="{E465B2CE-A3C3-4935-99CB-566693471DF6}"/>
                </a:ext>
              </a:extLst>
            </p:cNvPr>
            <p:cNvPicPr/>
            <p:nvPr/>
          </p:nvPicPr>
          <p:blipFill>
            <a:blip r:embed="rId5">
              <a:extLst>
                <a:ext uri="{28A0092B-C50C-407E-A947-70E740481C1C}">
                  <a14:useLocalDpi xmlns:a14="http://schemas.microsoft.com/office/drawing/2010/main" val="0"/>
                </a:ext>
              </a:extLst>
            </a:blip>
            <a:stretch>
              <a:fillRect/>
            </a:stretch>
          </p:blipFill>
          <p:spPr>
            <a:xfrm>
              <a:off x="0" y="0"/>
              <a:ext cx="9144000" cy="929148"/>
            </a:xfrm>
            <a:prstGeom prst="rect">
              <a:avLst/>
            </a:prstGeom>
          </p:spPr>
        </p:pic>
        <p:sp>
          <p:nvSpPr>
            <p:cNvPr id="15" name="Cuadro de texto 2">
              <a:extLst>
                <a:ext uri="{FF2B5EF4-FFF2-40B4-BE49-F238E27FC236}">
                  <a16:creationId xmlns:a16="http://schemas.microsoft.com/office/drawing/2014/main" id="{DFD52949-4209-4484-8335-D7DD102AACE9}"/>
                </a:ext>
              </a:extLst>
            </p:cNvPr>
            <p:cNvSpPr txBox="1">
              <a:spLocks noChangeArrowheads="1"/>
            </p:cNvSpPr>
            <p:nvPr/>
          </p:nvSpPr>
          <p:spPr bwMode="auto">
            <a:xfrm>
              <a:off x="275303" y="246962"/>
              <a:ext cx="5334000" cy="34406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a:t>
              </a:r>
              <a:r>
                <a:rPr lang="es-MX" sz="1600" b="1" dirty="0">
                  <a:solidFill>
                    <a:srgbClr val="FFFFFF"/>
                  </a:solidFill>
                  <a:latin typeface="Calibri" panose="020F0502020204030204" pitchFamily="34" charset="0"/>
                  <a:ea typeface="Calibri" panose="020F0502020204030204" pitchFamily="34" charset="0"/>
                </a:rPr>
                <a:t>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7" name="Google Shape;107;p5" descr="Imagen titulada Play Pictionary Step 3"/>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8" name="Google Shape;108;p5"/>
          <p:cNvSpPr txBox="1"/>
          <p:nvPr/>
        </p:nvSpPr>
        <p:spPr>
          <a:xfrm>
            <a:off x="401636" y="1223434"/>
            <a:ext cx="7805930"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419" sz="2000" b="0" i="0" u="none" strike="noStrike" cap="none">
                <a:solidFill>
                  <a:srgbClr val="000000"/>
                </a:solidFill>
                <a:latin typeface="Arial"/>
                <a:ea typeface="Arial"/>
                <a:cs typeface="Arial"/>
                <a:sym typeface="Arial"/>
              </a:rPr>
              <a:t>Puedes utilizar las siguientes fichas para avanzar en el tablero de Carrera a la meta</a:t>
            </a:r>
            <a:endParaRPr sz="2000" b="0" i="0" u="none" strike="noStrike" cap="none">
              <a:solidFill>
                <a:srgbClr val="000000"/>
              </a:solidFill>
              <a:latin typeface="Arial"/>
              <a:ea typeface="Arial"/>
              <a:cs typeface="Arial"/>
              <a:sym typeface="Arial"/>
            </a:endParaRPr>
          </a:p>
        </p:txBody>
      </p:sp>
      <p:sp>
        <p:nvSpPr>
          <p:cNvPr id="109" name="Google Shape;109;p5"/>
          <p:cNvSpPr/>
          <p:nvPr/>
        </p:nvSpPr>
        <p:spPr>
          <a:xfrm>
            <a:off x="497608" y="2184816"/>
            <a:ext cx="419612" cy="352223"/>
          </a:xfrm>
          <a:prstGeom prst="heart">
            <a:avLst/>
          </a:prstGeom>
          <a:solidFill>
            <a:srgbClr val="FB3B92"/>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0" name="Google Shape;110;p5"/>
          <p:cNvSpPr/>
          <p:nvPr/>
        </p:nvSpPr>
        <p:spPr>
          <a:xfrm>
            <a:off x="1523208" y="2181600"/>
            <a:ext cx="384688" cy="358654"/>
          </a:xfrm>
          <a:prstGeom prst="smileyFace">
            <a:avLst>
              <a:gd name="adj" fmla="val 4653"/>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1" name="Google Shape;111;p5"/>
          <p:cNvSpPr/>
          <p:nvPr/>
        </p:nvSpPr>
        <p:spPr>
          <a:xfrm>
            <a:off x="2532044" y="2182513"/>
            <a:ext cx="481027" cy="394714"/>
          </a:xfrm>
          <a:prstGeom prst="sun">
            <a:avLst>
              <a:gd name="adj" fmla="val 25000"/>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2" name="Google Shape;112;p5"/>
          <p:cNvSpPr/>
          <p:nvPr/>
        </p:nvSpPr>
        <p:spPr>
          <a:xfrm>
            <a:off x="3823165" y="2205759"/>
            <a:ext cx="283235" cy="318280"/>
          </a:xfrm>
          <a:prstGeom prst="moon">
            <a:avLst>
              <a:gd name="adj" fmla="val 50000"/>
            </a:avLst>
          </a:prstGeom>
          <a:solidFill>
            <a:srgbClr val="F4FF8D"/>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3" name="Google Shape;113;p5"/>
          <p:cNvSpPr/>
          <p:nvPr/>
        </p:nvSpPr>
        <p:spPr>
          <a:xfrm>
            <a:off x="4747759" y="2175358"/>
            <a:ext cx="419612" cy="318280"/>
          </a:xfrm>
          <a:prstGeom prst="plus">
            <a:avLst>
              <a:gd name="adj" fmla="val 25000"/>
            </a:avLst>
          </a:prstGeom>
          <a:solidFill>
            <a:srgbClr val="31EAFE"/>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4" name="Google Shape;114;p5"/>
          <p:cNvSpPr/>
          <p:nvPr/>
        </p:nvSpPr>
        <p:spPr>
          <a:xfrm>
            <a:off x="5665223" y="2162358"/>
            <a:ext cx="506777" cy="331280"/>
          </a:xfrm>
          <a:prstGeom prst="lightningBolt">
            <a:avLst/>
          </a:prstGeom>
          <a:solidFill>
            <a:srgbClr val="FFC0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5" name="Google Shape;115;p5"/>
          <p:cNvSpPr/>
          <p:nvPr/>
        </p:nvSpPr>
        <p:spPr>
          <a:xfrm>
            <a:off x="6699123" y="2124560"/>
            <a:ext cx="488013" cy="331280"/>
          </a:xfrm>
          <a:prstGeom prst="cloud">
            <a:avLst/>
          </a:prstGeom>
          <a:solidFill>
            <a:schemeClr val="l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6" name="Google Shape;116;p5"/>
          <p:cNvSpPr/>
          <p:nvPr/>
        </p:nvSpPr>
        <p:spPr>
          <a:xfrm>
            <a:off x="7653921" y="2020053"/>
            <a:ext cx="419612" cy="409392"/>
          </a:xfrm>
          <a:prstGeom prst="flowChartExtract">
            <a:avLst/>
          </a:prstGeom>
          <a:solidFill>
            <a:srgbClr val="083C92"/>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7" name="Google Shape;117;p5"/>
          <p:cNvSpPr/>
          <p:nvPr/>
        </p:nvSpPr>
        <p:spPr>
          <a:xfrm>
            <a:off x="498108" y="2877232"/>
            <a:ext cx="419612" cy="352223"/>
          </a:xfrm>
          <a:prstGeom prst="heart">
            <a:avLst/>
          </a:prstGeom>
          <a:solidFill>
            <a:srgbClr val="FB3B92"/>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8" name="Google Shape;118;p5"/>
          <p:cNvSpPr/>
          <p:nvPr/>
        </p:nvSpPr>
        <p:spPr>
          <a:xfrm>
            <a:off x="497608" y="3627758"/>
            <a:ext cx="419612" cy="352223"/>
          </a:xfrm>
          <a:prstGeom prst="heart">
            <a:avLst/>
          </a:prstGeom>
          <a:solidFill>
            <a:srgbClr val="FB3B92"/>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9" name="Google Shape;119;p5"/>
          <p:cNvSpPr/>
          <p:nvPr/>
        </p:nvSpPr>
        <p:spPr>
          <a:xfrm>
            <a:off x="1523208" y="2874016"/>
            <a:ext cx="384688" cy="358654"/>
          </a:xfrm>
          <a:prstGeom prst="smileyFace">
            <a:avLst>
              <a:gd name="adj" fmla="val 4653"/>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0" name="Google Shape;120;p5"/>
          <p:cNvSpPr/>
          <p:nvPr/>
        </p:nvSpPr>
        <p:spPr>
          <a:xfrm>
            <a:off x="1523208" y="3621327"/>
            <a:ext cx="384688" cy="358654"/>
          </a:xfrm>
          <a:prstGeom prst="smileyFace">
            <a:avLst>
              <a:gd name="adj" fmla="val 4653"/>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1" name="Google Shape;121;p5"/>
          <p:cNvSpPr/>
          <p:nvPr/>
        </p:nvSpPr>
        <p:spPr>
          <a:xfrm>
            <a:off x="2532044" y="2853233"/>
            <a:ext cx="481027" cy="394714"/>
          </a:xfrm>
          <a:prstGeom prst="sun">
            <a:avLst>
              <a:gd name="adj" fmla="val 25000"/>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2" name="Google Shape;122;p5"/>
          <p:cNvSpPr/>
          <p:nvPr/>
        </p:nvSpPr>
        <p:spPr>
          <a:xfrm>
            <a:off x="2559544" y="3585267"/>
            <a:ext cx="481027" cy="394714"/>
          </a:xfrm>
          <a:prstGeom prst="sun">
            <a:avLst>
              <a:gd name="adj" fmla="val 25000"/>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3" name="Google Shape;123;p5"/>
          <p:cNvSpPr/>
          <p:nvPr/>
        </p:nvSpPr>
        <p:spPr>
          <a:xfrm>
            <a:off x="3823164" y="2909005"/>
            <a:ext cx="283235" cy="318280"/>
          </a:xfrm>
          <a:prstGeom prst="moon">
            <a:avLst>
              <a:gd name="adj" fmla="val 50000"/>
            </a:avLst>
          </a:prstGeom>
          <a:solidFill>
            <a:srgbClr val="F4FF8D"/>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4" name="Google Shape;124;p5"/>
          <p:cNvSpPr/>
          <p:nvPr/>
        </p:nvSpPr>
        <p:spPr>
          <a:xfrm>
            <a:off x="3831288" y="3700056"/>
            <a:ext cx="283235" cy="318280"/>
          </a:xfrm>
          <a:prstGeom prst="moon">
            <a:avLst>
              <a:gd name="adj" fmla="val 50000"/>
            </a:avLst>
          </a:prstGeom>
          <a:solidFill>
            <a:srgbClr val="F4FF8D"/>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5" name="Google Shape;125;p5"/>
          <p:cNvSpPr/>
          <p:nvPr/>
        </p:nvSpPr>
        <p:spPr>
          <a:xfrm>
            <a:off x="4747759" y="2924605"/>
            <a:ext cx="419612" cy="318280"/>
          </a:xfrm>
          <a:prstGeom prst="plus">
            <a:avLst>
              <a:gd name="adj" fmla="val 25000"/>
            </a:avLst>
          </a:prstGeom>
          <a:solidFill>
            <a:srgbClr val="31EAFE"/>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6" name="Google Shape;126;p5"/>
          <p:cNvSpPr/>
          <p:nvPr/>
        </p:nvSpPr>
        <p:spPr>
          <a:xfrm>
            <a:off x="4821964" y="3686355"/>
            <a:ext cx="419612" cy="318280"/>
          </a:xfrm>
          <a:prstGeom prst="plus">
            <a:avLst>
              <a:gd name="adj" fmla="val 25000"/>
            </a:avLst>
          </a:prstGeom>
          <a:solidFill>
            <a:srgbClr val="31EAFE"/>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7" name="Google Shape;127;p5"/>
          <p:cNvSpPr/>
          <p:nvPr/>
        </p:nvSpPr>
        <p:spPr>
          <a:xfrm>
            <a:off x="5684791" y="2924605"/>
            <a:ext cx="506777" cy="331280"/>
          </a:xfrm>
          <a:prstGeom prst="lightningBolt">
            <a:avLst/>
          </a:prstGeom>
          <a:solidFill>
            <a:srgbClr val="FFC0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8" name="Google Shape;128;p5"/>
          <p:cNvSpPr/>
          <p:nvPr/>
        </p:nvSpPr>
        <p:spPr>
          <a:xfrm>
            <a:off x="5784526" y="3693556"/>
            <a:ext cx="506777" cy="331280"/>
          </a:xfrm>
          <a:prstGeom prst="lightningBolt">
            <a:avLst/>
          </a:prstGeom>
          <a:solidFill>
            <a:srgbClr val="FFC0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9" name="Google Shape;129;p5"/>
          <p:cNvSpPr/>
          <p:nvPr/>
        </p:nvSpPr>
        <p:spPr>
          <a:xfrm>
            <a:off x="6769765" y="2853233"/>
            <a:ext cx="488013" cy="331280"/>
          </a:xfrm>
          <a:prstGeom prst="cloud">
            <a:avLst/>
          </a:prstGeom>
          <a:solidFill>
            <a:schemeClr val="l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0" name="Google Shape;130;p5"/>
          <p:cNvSpPr/>
          <p:nvPr/>
        </p:nvSpPr>
        <p:spPr>
          <a:xfrm>
            <a:off x="6769363" y="3649339"/>
            <a:ext cx="488013" cy="331280"/>
          </a:xfrm>
          <a:prstGeom prst="cloud">
            <a:avLst/>
          </a:prstGeom>
          <a:solidFill>
            <a:schemeClr val="l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1" name="Google Shape;131;p5"/>
          <p:cNvSpPr/>
          <p:nvPr/>
        </p:nvSpPr>
        <p:spPr>
          <a:xfrm>
            <a:off x="7653287" y="2809445"/>
            <a:ext cx="419612" cy="409392"/>
          </a:xfrm>
          <a:prstGeom prst="flowChartExtract">
            <a:avLst/>
          </a:prstGeom>
          <a:solidFill>
            <a:srgbClr val="083C92"/>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2" name="Google Shape;132;p5"/>
          <p:cNvSpPr/>
          <p:nvPr/>
        </p:nvSpPr>
        <p:spPr>
          <a:xfrm>
            <a:off x="7672856" y="3621327"/>
            <a:ext cx="419612" cy="409392"/>
          </a:xfrm>
          <a:prstGeom prst="flowChartExtract">
            <a:avLst/>
          </a:prstGeom>
          <a:solidFill>
            <a:srgbClr val="083C92"/>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36" name="Grupo 35">
            <a:extLst>
              <a:ext uri="{FF2B5EF4-FFF2-40B4-BE49-F238E27FC236}">
                <a16:creationId xmlns:a16="http://schemas.microsoft.com/office/drawing/2014/main" id="{8EC57897-7980-424F-B879-C9A5945A9E61}"/>
              </a:ext>
            </a:extLst>
          </p:cNvPr>
          <p:cNvGrpSpPr/>
          <p:nvPr/>
        </p:nvGrpSpPr>
        <p:grpSpPr>
          <a:xfrm>
            <a:off x="0" y="-184573"/>
            <a:ext cx="9144000" cy="929148"/>
            <a:chOff x="0" y="0"/>
            <a:chExt cx="9144000" cy="929148"/>
          </a:xfrm>
        </p:grpSpPr>
        <p:pic>
          <p:nvPicPr>
            <p:cNvPr id="37" name="Imagen 36">
              <a:extLst>
                <a:ext uri="{FF2B5EF4-FFF2-40B4-BE49-F238E27FC236}">
                  <a16:creationId xmlns:a16="http://schemas.microsoft.com/office/drawing/2014/main" id="{938F06CC-D238-41C3-9261-511DFF1FF1BA}"/>
                </a:ext>
              </a:extLst>
            </p:cNvPr>
            <p:cNvPicPr/>
            <p:nvPr/>
          </p:nvPicPr>
          <p:blipFill>
            <a:blip r:embed="rId3">
              <a:extLst>
                <a:ext uri="{28A0092B-C50C-407E-A947-70E740481C1C}">
                  <a14:useLocalDpi xmlns:a14="http://schemas.microsoft.com/office/drawing/2010/main" val="0"/>
                </a:ext>
              </a:extLst>
            </a:blip>
            <a:stretch>
              <a:fillRect/>
            </a:stretch>
          </p:blipFill>
          <p:spPr>
            <a:xfrm>
              <a:off x="0" y="0"/>
              <a:ext cx="9144000" cy="929148"/>
            </a:xfrm>
            <a:prstGeom prst="rect">
              <a:avLst/>
            </a:prstGeom>
          </p:spPr>
        </p:pic>
        <p:sp>
          <p:nvSpPr>
            <p:cNvPr id="38" name="Cuadro de texto 2">
              <a:extLst>
                <a:ext uri="{FF2B5EF4-FFF2-40B4-BE49-F238E27FC236}">
                  <a16:creationId xmlns:a16="http://schemas.microsoft.com/office/drawing/2014/main" id="{4BEFB6EB-D781-4D31-8901-217497E994CA}"/>
                </a:ext>
              </a:extLst>
            </p:cNvPr>
            <p:cNvSpPr txBox="1">
              <a:spLocks noChangeArrowheads="1"/>
            </p:cNvSpPr>
            <p:nvPr/>
          </p:nvSpPr>
          <p:spPr bwMode="auto">
            <a:xfrm>
              <a:off x="275303" y="246962"/>
              <a:ext cx="5334000" cy="34406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a:t>
              </a:r>
              <a:r>
                <a:rPr lang="es-MX" sz="1600" b="1" dirty="0">
                  <a:solidFill>
                    <a:srgbClr val="FFFFFF"/>
                  </a:solidFill>
                  <a:latin typeface="Calibri" panose="020F0502020204030204" pitchFamily="34" charset="0"/>
                  <a:ea typeface="Calibri" panose="020F0502020204030204" pitchFamily="34" charset="0"/>
                </a:rPr>
                <a:t>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40" name="Google Shape;140;g2034ee8cb65_0_32"/>
          <p:cNvSpPr/>
          <p:nvPr/>
        </p:nvSpPr>
        <p:spPr>
          <a:xfrm>
            <a:off x="2503044" y="432780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1" name="Google Shape;141;g2034ee8cb65_0_32"/>
          <p:cNvSpPr/>
          <p:nvPr/>
        </p:nvSpPr>
        <p:spPr>
          <a:xfrm>
            <a:off x="3345789" y="432782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2" name="Google Shape;142;g2034ee8cb65_0_32"/>
          <p:cNvSpPr/>
          <p:nvPr/>
        </p:nvSpPr>
        <p:spPr>
          <a:xfrm>
            <a:off x="4188459" y="432782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3" name="Google Shape;143;g2034ee8cb65_0_32"/>
          <p:cNvSpPr/>
          <p:nvPr/>
        </p:nvSpPr>
        <p:spPr>
          <a:xfrm>
            <a:off x="5031117" y="4327822"/>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4" name="Google Shape;144;g2034ee8cb65_0_32"/>
          <p:cNvSpPr/>
          <p:nvPr/>
        </p:nvSpPr>
        <p:spPr>
          <a:xfrm>
            <a:off x="5862295" y="43100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5" name="Google Shape;145;g2034ee8cb65_0_32"/>
          <p:cNvSpPr/>
          <p:nvPr/>
        </p:nvSpPr>
        <p:spPr>
          <a:xfrm>
            <a:off x="5862294" y="34854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6" name="Google Shape;146;g2034ee8cb65_0_32"/>
          <p:cNvSpPr/>
          <p:nvPr/>
        </p:nvSpPr>
        <p:spPr>
          <a:xfrm>
            <a:off x="-105" y="348547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7" name="Google Shape;147;g2034ee8cb65_0_32"/>
          <p:cNvSpPr/>
          <p:nvPr/>
        </p:nvSpPr>
        <p:spPr>
          <a:xfrm>
            <a:off x="824418" y="3497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8" name="Google Shape;148;g2034ee8cb65_0_32"/>
          <p:cNvSpPr/>
          <p:nvPr/>
        </p:nvSpPr>
        <p:spPr>
          <a:xfrm>
            <a:off x="1648862" y="3497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9" name="Google Shape;149;g2034ee8cb65_0_32"/>
          <p:cNvSpPr/>
          <p:nvPr/>
        </p:nvSpPr>
        <p:spPr>
          <a:xfrm>
            <a:off x="2483632" y="3497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0" name="Google Shape;150;g2034ee8cb65_0_32"/>
          <p:cNvSpPr/>
          <p:nvPr/>
        </p:nvSpPr>
        <p:spPr>
          <a:xfrm>
            <a:off x="3330619" y="3497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1" name="Google Shape;151;g2034ee8cb65_0_32"/>
          <p:cNvSpPr/>
          <p:nvPr/>
        </p:nvSpPr>
        <p:spPr>
          <a:xfrm>
            <a:off x="4175076" y="3497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2" name="Google Shape;152;g2034ee8cb65_0_32"/>
          <p:cNvSpPr/>
          <p:nvPr/>
        </p:nvSpPr>
        <p:spPr>
          <a:xfrm>
            <a:off x="5018697" y="349792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3" name="Google Shape;153;g2034ee8cb65_0_32"/>
          <p:cNvSpPr/>
          <p:nvPr/>
        </p:nvSpPr>
        <p:spPr>
          <a:xfrm>
            <a:off x="1669850" y="1823475"/>
            <a:ext cx="1558224" cy="716256"/>
          </a:xfrm>
          <a:prstGeom prst="flowChartTerminator">
            <a:avLst/>
          </a:prstGeom>
          <a:solidFill>
            <a:schemeClr val="dk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800" b="1" i="0" u="none" strike="noStrike" cap="none" dirty="0">
                <a:solidFill>
                  <a:schemeClr val="lt1"/>
                </a:solidFill>
                <a:latin typeface="Arial"/>
                <a:ea typeface="Arial"/>
                <a:cs typeface="Arial"/>
                <a:sym typeface="Arial"/>
              </a:rPr>
              <a:t>META</a:t>
            </a:r>
            <a:endParaRPr sz="3200" b="1" i="0" u="none" strike="noStrike" cap="none" dirty="0">
              <a:solidFill>
                <a:schemeClr val="lt1"/>
              </a:solidFill>
              <a:latin typeface="Arial"/>
              <a:ea typeface="Arial"/>
              <a:cs typeface="Arial"/>
              <a:sym typeface="Arial"/>
            </a:endParaRPr>
          </a:p>
        </p:txBody>
      </p:sp>
      <p:sp>
        <p:nvSpPr>
          <p:cNvPr id="154" name="Google Shape;154;g2034ee8cb65_0_32"/>
          <p:cNvSpPr/>
          <p:nvPr/>
        </p:nvSpPr>
        <p:spPr>
          <a:xfrm>
            <a:off x="5862294" y="264848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5" name="Google Shape;155;g2034ee8cb65_0_32"/>
          <p:cNvSpPr/>
          <p:nvPr/>
        </p:nvSpPr>
        <p:spPr>
          <a:xfrm>
            <a:off x="-105" y="2648473"/>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6" name="Google Shape;156;g2034ee8cb65_0_32"/>
          <p:cNvSpPr/>
          <p:nvPr/>
        </p:nvSpPr>
        <p:spPr>
          <a:xfrm>
            <a:off x="824418" y="2660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7" name="Google Shape;157;g2034ee8cb65_0_32"/>
          <p:cNvSpPr/>
          <p:nvPr/>
        </p:nvSpPr>
        <p:spPr>
          <a:xfrm>
            <a:off x="1648862" y="2660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8" name="Google Shape;158;g2034ee8cb65_0_32"/>
          <p:cNvSpPr/>
          <p:nvPr/>
        </p:nvSpPr>
        <p:spPr>
          <a:xfrm>
            <a:off x="2483632" y="2660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9" name="Google Shape;159;g2034ee8cb65_0_32"/>
          <p:cNvSpPr/>
          <p:nvPr/>
        </p:nvSpPr>
        <p:spPr>
          <a:xfrm>
            <a:off x="3330619" y="2660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0" name="Google Shape;160;g2034ee8cb65_0_32"/>
          <p:cNvSpPr/>
          <p:nvPr/>
        </p:nvSpPr>
        <p:spPr>
          <a:xfrm>
            <a:off x="4175076" y="2660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1" name="Google Shape;161;g2034ee8cb65_0_32"/>
          <p:cNvSpPr/>
          <p:nvPr/>
        </p:nvSpPr>
        <p:spPr>
          <a:xfrm>
            <a:off x="5018697" y="2660928"/>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2" name="Google Shape;162;g2034ee8cb65_0_32"/>
          <p:cNvSpPr/>
          <p:nvPr/>
        </p:nvSpPr>
        <p:spPr>
          <a:xfrm>
            <a:off x="5862394" y="179903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3" name="Google Shape;163;g2034ee8cb65_0_32"/>
          <p:cNvSpPr/>
          <p:nvPr/>
        </p:nvSpPr>
        <p:spPr>
          <a:xfrm>
            <a:off x="-5" y="1799023"/>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4" name="Google Shape;164;g2034ee8cb65_0_32"/>
          <p:cNvSpPr/>
          <p:nvPr/>
        </p:nvSpPr>
        <p:spPr>
          <a:xfrm>
            <a:off x="824518" y="181146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5" name="Google Shape;165;g2034ee8cb65_0_32"/>
          <p:cNvSpPr/>
          <p:nvPr/>
        </p:nvSpPr>
        <p:spPr>
          <a:xfrm>
            <a:off x="3330719" y="1811485"/>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6" name="Google Shape;166;g2034ee8cb65_0_32"/>
          <p:cNvSpPr/>
          <p:nvPr/>
        </p:nvSpPr>
        <p:spPr>
          <a:xfrm>
            <a:off x="4175176" y="181147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7" name="Google Shape;167;g2034ee8cb65_0_32"/>
          <p:cNvSpPr/>
          <p:nvPr/>
        </p:nvSpPr>
        <p:spPr>
          <a:xfrm>
            <a:off x="5018797" y="181147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8" name="Google Shape;168;g2034ee8cb65_0_32"/>
          <p:cNvSpPr/>
          <p:nvPr/>
        </p:nvSpPr>
        <p:spPr>
          <a:xfrm>
            <a:off x="5862394" y="93713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9" name="Google Shape;169;g2034ee8cb65_0_32"/>
          <p:cNvSpPr/>
          <p:nvPr/>
        </p:nvSpPr>
        <p:spPr>
          <a:xfrm>
            <a:off x="-5" y="937123"/>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0" name="Google Shape;170;g2034ee8cb65_0_32"/>
          <p:cNvSpPr/>
          <p:nvPr/>
        </p:nvSpPr>
        <p:spPr>
          <a:xfrm>
            <a:off x="824518" y="9495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1" name="Google Shape;171;g2034ee8cb65_0_32"/>
          <p:cNvSpPr/>
          <p:nvPr/>
        </p:nvSpPr>
        <p:spPr>
          <a:xfrm>
            <a:off x="1648962" y="94955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2" name="Google Shape;172;g2034ee8cb65_0_32"/>
          <p:cNvSpPr/>
          <p:nvPr/>
        </p:nvSpPr>
        <p:spPr>
          <a:xfrm>
            <a:off x="2483732" y="94958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3" name="Google Shape;173;g2034ee8cb65_0_32"/>
          <p:cNvSpPr/>
          <p:nvPr/>
        </p:nvSpPr>
        <p:spPr>
          <a:xfrm>
            <a:off x="3330719" y="949584"/>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4" name="Google Shape;174;g2034ee8cb65_0_32"/>
          <p:cNvSpPr/>
          <p:nvPr/>
        </p:nvSpPr>
        <p:spPr>
          <a:xfrm>
            <a:off x="4175176" y="9495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5" name="Google Shape;175;g2034ee8cb65_0_32"/>
          <p:cNvSpPr/>
          <p:nvPr/>
        </p:nvSpPr>
        <p:spPr>
          <a:xfrm>
            <a:off x="5018797" y="94957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6" name="Google Shape;176;g2034ee8cb65_0_32"/>
          <p:cNvSpPr/>
          <p:nvPr/>
        </p:nvSpPr>
        <p:spPr>
          <a:xfrm>
            <a:off x="5862394" y="7520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7" name="Google Shape;177;g2034ee8cb65_0_32"/>
          <p:cNvSpPr/>
          <p:nvPr/>
        </p:nvSpPr>
        <p:spPr>
          <a:xfrm>
            <a:off x="-5" y="75198"/>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8" name="Google Shape;178;g2034ee8cb65_0_32"/>
          <p:cNvSpPr/>
          <p:nvPr/>
        </p:nvSpPr>
        <p:spPr>
          <a:xfrm>
            <a:off x="824518" y="8763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9" name="Google Shape;179;g2034ee8cb65_0_32"/>
          <p:cNvSpPr/>
          <p:nvPr/>
        </p:nvSpPr>
        <p:spPr>
          <a:xfrm>
            <a:off x="1648962" y="876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80" name="Google Shape;180;g2034ee8cb65_0_32"/>
          <p:cNvSpPr/>
          <p:nvPr/>
        </p:nvSpPr>
        <p:spPr>
          <a:xfrm>
            <a:off x="2483732" y="8766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81" name="Google Shape;181;g2034ee8cb65_0_32"/>
          <p:cNvSpPr/>
          <p:nvPr/>
        </p:nvSpPr>
        <p:spPr>
          <a:xfrm>
            <a:off x="3330719" y="8766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82" name="Google Shape;182;g2034ee8cb65_0_32"/>
          <p:cNvSpPr/>
          <p:nvPr/>
        </p:nvSpPr>
        <p:spPr>
          <a:xfrm>
            <a:off x="4175176" y="8765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83" name="Google Shape;183;g2034ee8cb65_0_32"/>
          <p:cNvSpPr/>
          <p:nvPr/>
        </p:nvSpPr>
        <p:spPr>
          <a:xfrm>
            <a:off x="5018797" y="8765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184" name="Google Shape;184;g2034ee8cb65_0_32"/>
          <p:cNvGrpSpPr/>
          <p:nvPr/>
        </p:nvGrpSpPr>
        <p:grpSpPr>
          <a:xfrm>
            <a:off x="690400" y="4340038"/>
            <a:ext cx="1948500" cy="716256"/>
            <a:chOff x="461800" y="4340038"/>
            <a:chExt cx="1948500" cy="716256"/>
          </a:xfrm>
        </p:grpSpPr>
        <p:sp>
          <p:nvSpPr>
            <p:cNvPr id="185" name="Google Shape;185;g2034ee8cb65_0_32"/>
            <p:cNvSpPr/>
            <p:nvPr/>
          </p:nvSpPr>
          <p:spPr>
            <a:xfrm>
              <a:off x="461800" y="4340038"/>
              <a:ext cx="1643706" cy="716256"/>
            </a:xfrm>
            <a:prstGeom prst="flowChartTerminator">
              <a:avLst/>
            </a:pr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600" b="1" i="0" u="none" strike="noStrike" cap="none">
                  <a:solidFill>
                    <a:schemeClr val="lt1"/>
                  </a:solidFill>
                  <a:latin typeface="Arial"/>
                  <a:ea typeface="Arial"/>
                  <a:cs typeface="Arial"/>
                  <a:sym typeface="Arial"/>
                </a:rPr>
                <a:t>SALIDA</a:t>
              </a:r>
              <a:endParaRPr sz="2600" b="1" i="0" u="none" strike="noStrike" cap="none">
                <a:solidFill>
                  <a:schemeClr val="lt1"/>
                </a:solidFill>
                <a:latin typeface="Arial"/>
                <a:ea typeface="Arial"/>
                <a:cs typeface="Arial"/>
                <a:sym typeface="Arial"/>
              </a:endParaRPr>
            </a:p>
          </p:txBody>
        </p:sp>
        <p:sp>
          <p:nvSpPr>
            <p:cNvPr id="186" name="Google Shape;186;g2034ee8cb65_0_32"/>
            <p:cNvSpPr/>
            <p:nvPr/>
          </p:nvSpPr>
          <p:spPr>
            <a:xfrm>
              <a:off x="1946800" y="4411825"/>
              <a:ext cx="463500" cy="572700"/>
            </a:xfrm>
            <a:prstGeom prst="rightArrow">
              <a:avLst>
                <a:gd name="adj1" fmla="val 50000"/>
                <a:gd name="adj2" fmla="val 50000"/>
              </a:avLst>
            </a:pr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rupo 54">
            <a:extLst>
              <a:ext uri="{FF2B5EF4-FFF2-40B4-BE49-F238E27FC236}">
                <a16:creationId xmlns:a16="http://schemas.microsoft.com/office/drawing/2014/main" id="{35CF6013-8EFB-451D-ADC7-84FBB442D798}"/>
              </a:ext>
            </a:extLst>
          </p:cNvPr>
          <p:cNvGrpSpPr/>
          <p:nvPr/>
        </p:nvGrpSpPr>
        <p:grpSpPr>
          <a:xfrm>
            <a:off x="6630062" y="-7198"/>
            <a:ext cx="2513938" cy="929148"/>
            <a:chOff x="6630062" y="-7198"/>
            <a:chExt cx="2513938" cy="929148"/>
          </a:xfrm>
        </p:grpSpPr>
        <p:pic>
          <p:nvPicPr>
            <p:cNvPr id="56" name="Imagen 55">
              <a:extLst>
                <a:ext uri="{FF2B5EF4-FFF2-40B4-BE49-F238E27FC236}">
                  <a16:creationId xmlns:a16="http://schemas.microsoft.com/office/drawing/2014/main" id="{99F36A19-D20E-4B9E-8BB5-1280B460FDE8}"/>
                </a:ext>
              </a:extLst>
            </p:cNvPr>
            <p:cNvPicPr/>
            <p:nvPr/>
          </p:nvPicPr>
          <p:blipFill rotWithShape="1">
            <a:blip r:embed="rId3">
              <a:extLst>
                <a:ext uri="{28A0092B-C50C-407E-A947-70E740481C1C}">
                  <a14:useLocalDpi xmlns:a14="http://schemas.microsoft.com/office/drawing/2010/main" val="0"/>
                </a:ext>
              </a:extLst>
            </a:blip>
            <a:srcRect l="3" r="72505"/>
            <a:stretch/>
          </p:blipFill>
          <p:spPr>
            <a:xfrm>
              <a:off x="6630062" y="-7198"/>
              <a:ext cx="2513938" cy="929148"/>
            </a:xfrm>
            <a:prstGeom prst="rect">
              <a:avLst/>
            </a:prstGeom>
          </p:spPr>
        </p:pic>
        <p:sp>
          <p:nvSpPr>
            <p:cNvPr id="57" name="Cuadro de texto 2">
              <a:extLst>
                <a:ext uri="{FF2B5EF4-FFF2-40B4-BE49-F238E27FC236}">
                  <a16:creationId xmlns:a16="http://schemas.microsoft.com/office/drawing/2014/main" id="{1062EA09-652B-44E9-8CF5-BDA2B95FA044}"/>
                </a:ext>
              </a:extLst>
            </p:cNvPr>
            <p:cNvSpPr txBox="1">
              <a:spLocks noChangeArrowheads="1"/>
            </p:cNvSpPr>
            <p:nvPr/>
          </p:nvSpPr>
          <p:spPr bwMode="auto">
            <a:xfrm>
              <a:off x="6745026" y="153606"/>
              <a:ext cx="2284010" cy="60753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4" name="Google Shape;194;g2034ee8cb65_0_241"/>
          <p:cNvSpPr/>
          <p:nvPr/>
        </p:nvSpPr>
        <p:spPr>
          <a:xfrm>
            <a:off x="2503044" y="432780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5" name="Google Shape;195;g2034ee8cb65_0_241"/>
          <p:cNvSpPr/>
          <p:nvPr/>
        </p:nvSpPr>
        <p:spPr>
          <a:xfrm>
            <a:off x="3345789" y="432782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6" name="Google Shape;196;g2034ee8cb65_0_241"/>
          <p:cNvSpPr/>
          <p:nvPr/>
        </p:nvSpPr>
        <p:spPr>
          <a:xfrm>
            <a:off x="4188459" y="432782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7" name="Google Shape;197;g2034ee8cb65_0_241"/>
          <p:cNvSpPr/>
          <p:nvPr/>
        </p:nvSpPr>
        <p:spPr>
          <a:xfrm>
            <a:off x="5031117" y="4327822"/>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8" name="Google Shape;198;g2034ee8cb65_0_241"/>
          <p:cNvSpPr/>
          <p:nvPr/>
        </p:nvSpPr>
        <p:spPr>
          <a:xfrm>
            <a:off x="5862295" y="43100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9" name="Google Shape;199;g2034ee8cb65_0_241"/>
          <p:cNvSpPr/>
          <p:nvPr/>
        </p:nvSpPr>
        <p:spPr>
          <a:xfrm>
            <a:off x="5862294" y="34854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0" name="Google Shape;200;g2034ee8cb65_0_241"/>
          <p:cNvSpPr/>
          <p:nvPr/>
        </p:nvSpPr>
        <p:spPr>
          <a:xfrm>
            <a:off x="-105" y="348547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1" name="Google Shape;201;g2034ee8cb65_0_241"/>
          <p:cNvSpPr/>
          <p:nvPr/>
        </p:nvSpPr>
        <p:spPr>
          <a:xfrm>
            <a:off x="824418" y="3497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2" name="Google Shape;202;g2034ee8cb65_0_241"/>
          <p:cNvSpPr/>
          <p:nvPr/>
        </p:nvSpPr>
        <p:spPr>
          <a:xfrm>
            <a:off x="1648862" y="3497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3" name="Google Shape;203;g2034ee8cb65_0_241"/>
          <p:cNvSpPr/>
          <p:nvPr/>
        </p:nvSpPr>
        <p:spPr>
          <a:xfrm>
            <a:off x="2483632" y="3497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4" name="Google Shape;204;g2034ee8cb65_0_241"/>
          <p:cNvSpPr/>
          <p:nvPr/>
        </p:nvSpPr>
        <p:spPr>
          <a:xfrm>
            <a:off x="3330619" y="3497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5" name="Google Shape;205;g2034ee8cb65_0_241"/>
          <p:cNvSpPr/>
          <p:nvPr/>
        </p:nvSpPr>
        <p:spPr>
          <a:xfrm>
            <a:off x="4175076" y="3497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6" name="Google Shape;206;g2034ee8cb65_0_241"/>
          <p:cNvSpPr/>
          <p:nvPr/>
        </p:nvSpPr>
        <p:spPr>
          <a:xfrm>
            <a:off x="5018697" y="349792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7" name="Google Shape;207;g2034ee8cb65_0_241"/>
          <p:cNvSpPr/>
          <p:nvPr/>
        </p:nvSpPr>
        <p:spPr>
          <a:xfrm>
            <a:off x="1669850" y="1823475"/>
            <a:ext cx="1558224" cy="716256"/>
          </a:xfrm>
          <a:prstGeom prst="flowChartTerminator">
            <a:avLst/>
          </a:prstGeom>
          <a:solidFill>
            <a:schemeClr val="dk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800" b="1" i="0" u="none" strike="noStrike" cap="none" dirty="0">
                <a:solidFill>
                  <a:schemeClr val="lt1"/>
                </a:solidFill>
                <a:latin typeface="Arial"/>
                <a:ea typeface="Arial"/>
                <a:cs typeface="Arial"/>
                <a:sym typeface="Arial"/>
              </a:rPr>
              <a:t>META</a:t>
            </a:r>
            <a:endParaRPr sz="2800" b="1" i="0" u="none" strike="noStrike" cap="none" dirty="0">
              <a:solidFill>
                <a:schemeClr val="lt1"/>
              </a:solidFill>
              <a:latin typeface="Arial"/>
              <a:ea typeface="Arial"/>
              <a:cs typeface="Arial"/>
              <a:sym typeface="Arial"/>
            </a:endParaRPr>
          </a:p>
        </p:txBody>
      </p:sp>
      <p:sp>
        <p:nvSpPr>
          <p:cNvPr id="208" name="Google Shape;208;g2034ee8cb65_0_241"/>
          <p:cNvSpPr/>
          <p:nvPr/>
        </p:nvSpPr>
        <p:spPr>
          <a:xfrm>
            <a:off x="5862294" y="264848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9" name="Google Shape;209;g2034ee8cb65_0_241"/>
          <p:cNvSpPr/>
          <p:nvPr/>
        </p:nvSpPr>
        <p:spPr>
          <a:xfrm>
            <a:off x="-105" y="2648473"/>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0" name="Google Shape;210;g2034ee8cb65_0_241"/>
          <p:cNvSpPr/>
          <p:nvPr/>
        </p:nvSpPr>
        <p:spPr>
          <a:xfrm>
            <a:off x="824418" y="2660910"/>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1" name="Google Shape;211;g2034ee8cb65_0_241"/>
          <p:cNvSpPr/>
          <p:nvPr/>
        </p:nvSpPr>
        <p:spPr>
          <a:xfrm>
            <a:off x="1648862" y="266091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2" name="Google Shape;212;g2034ee8cb65_0_241"/>
          <p:cNvSpPr/>
          <p:nvPr/>
        </p:nvSpPr>
        <p:spPr>
          <a:xfrm>
            <a:off x="2483632" y="2660935"/>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3" name="Google Shape;213;g2034ee8cb65_0_241"/>
          <p:cNvSpPr/>
          <p:nvPr/>
        </p:nvSpPr>
        <p:spPr>
          <a:xfrm>
            <a:off x="3330619" y="26609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4" name="Google Shape;214;g2034ee8cb65_0_241"/>
          <p:cNvSpPr/>
          <p:nvPr/>
        </p:nvSpPr>
        <p:spPr>
          <a:xfrm>
            <a:off x="4175076" y="266093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5" name="Google Shape;215;g2034ee8cb65_0_241"/>
          <p:cNvSpPr/>
          <p:nvPr/>
        </p:nvSpPr>
        <p:spPr>
          <a:xfrm>
            <a:off x="5018697" y="2660928"/>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6" name="Google Shape;216;g2034ee8cb65_0_241"/>
          <p:cNvSpPr/>
          <p:nvPr/>
        </p:nvSpPr>
        <p:spPr>
          <a:xfrm>
            <a:off x="5862394" y="179903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7" name="Google Shape;217;g2034ee8cb65_0_241"/>
          <p:cNvSpPr/>
          <p:nvPr/>
        </p:nvSpPr>
        <p:spPr>
          <a:xfrm>
            <a:off x="-5" y="1799023"/>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8" name="Google Shape;218;g2034ee8cb65_0_241"/>
          <p:cNvSpPr/>
          <p:nvPr/>
        </p:nvSpPr>
        <p:spPr>
          <a:xfrm>
            <a:off x="824518" y="181146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9" name="Google Shape;219;g2034ee8cb65_0_241"/>
          <p:cNvSpPr/>
          <p:nvPr/>
        </p:nvSpPr>
        <p:spPr>
          <a:xfrm>
            <a:off x="3330719" y="1811485"/>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0" name="Google Shape;220;g2034ee8cb65_0_241"/>
          <p:cNvSpPr/>
          <p:nvPr/>
        </p:nvSpPr>
        <p:spPr>
          <a:xfrm>
            <a:off x="4175176" y="1811479"/>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1" name="Google Shape;221;g2034ee8cb65_0_241"/>
          <p:cNvSpPr/>
          <p:nvPr/>
        </p:nvSpPr>
        <p:spPr>
          <a:xfrm>
            <a:off x="5018797" y="181147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2" name="Google Shape;222;g2034ee8cb65_0_241"/>
          <p:cNvSpPr/>
          <p:nvPr/>
        </p:nvSpPr>
        <p:spPr>
          <a:xfrm>
            <a:off x="5862394" y="93713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3" name="Google Shape;223;g2034ee8cb65_0_241"/>
          <p:cNvSpPr/>
          <p:nvPr/>
        </p:nvSpPr>
        <p:spPr>
          <a:xfrm>
            <a:off x="-5" y="937123"/>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4" name="Google Shape;224;g2034ee8cb65_0_241"/>
          <p:cNvSpPr/>
          <p:nvPr/>
        </p:nvSpPr>
        <p:spPr>
          <a:xfrm>
            <a:off x="824518" y="94955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5" name="Google Shape;225;g2034ee8cb65_0_241"/>
          <p:cNvSpPr/>
          <p:nvPr/>
        </p:nvSpPr>
        <p:spPr>
          <a:xfrm>
            <a:off x="1648962" y="949559"/>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6" name="Google Shape;226;g2034ee8cb65_0_241"/>
          <p:cNvSpPr/>
          <p:nvPr/>
        </p:nvSpPr>
        <p:spPr>
          <a:xfrm>
            <a:off x="2483732" y="949584"/>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7" name="Google Shape;227;g2034ee8cb65_0_241"/>
          <p:cNvSpPr/>
          <p:nvPr/>
        </p:nvSpPr>
        <p:spPr>
          <a:xfrm>
            <a:off x="3330719" y="949584"/>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8" name="Google Shape;228;g2034ee8cb65_0_241"/>
          <p:cNvSpPr/>
          <p:nvPr/>
        </p:nvSpPr>
        <p:spPr>
          <a:xfrm>
            <a:off x="4175176" y="949580"/>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9" name="Google Shape;229;g2034ee8cb65_0_241"/>
          <p:cNvSpPr/>
          <p:nvPr/>
        </p:nvSpPr>
        <p:spPr>
          <a:xfrm>
            <a:off x="5018797" y="949579"/>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0" name="Google Shape;230;g2034ee8cb65_0_241"/>
          <p:cNvSpPr/>
          <p:nvPr/>
        </p:nvSpPr>
        <p:spPr>
          <a:xfrm>
            <a:off x="5862394" y="7520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1" name="Google Shape;231;g2034ee8cb65_0_241"/>
          <p:cNvSpPr/>
          <p:nvPr/>
        </p:nvSpPr>
        <p:spPr>
          <a:xfrm>
            <a:off x="-5" y="75198"/>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2" name="Google Shape;232;g2034ee8cb65_0_241"/>
          <p:cNvSpPr/>
          <p:nvPr/>
        </p:nvSpPr>
        <p:spPr>
          <a:xfrm>
            <a:off x="824518" y="87635"/>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3" name="Google Shape;233;g2034ee8cb65_0_241"/>
          <p:cNvSpPr/>
          <p:nvPr/>
        </p:nvSpPr>
        <p:spPr>
          <a:xfrm>
            <a:off x="1648962" y="87635"/>
            <a:ext cx="750000" cy="740700"/>
          </a:xfrm>
          <a:prstGeom prst="rect">
            <a:avLst/>
          </a:prstGeom>
          <a:solidFill>
            <a:srgbClr val="7030A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4" name="Google Shape;234;g2034ee8cb65_0_241"/>
          <p:cNvSpPr/>
          <p:nvPr/>
        </p:nvSpPr>
        <p:spPr>
          <a:xfrm>
            <a:off x="2483732" y="87660"/>
            <a:ext cx="750000" cy="740700"/>
          </a:xfrm>
          <a:prstGeom prst="rect">
            <a:avLst/>
          </a:prstGeom>
          <a:solidFill>
            <a:srgbClr val="FFCC8B"/>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5" name="Google Shape;235;g2034ee8cb65_0_241"/>
          <p:cNvSpPr/>
          <p:nvPr/>
        </p:nvSpPr>
        <p:spPr>
          <a:xfrm>
            <a:off x="3330719" y="87660"/>
            <a:ext cx="750000" cy="740700"/>
          </a:xfrm>
          <a:prstGeom prst="rect">
            <a:avLst/>
          </a:prstGeom>
          <a:solidFill>
            <a:schemeClr val="accent1"/>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6" name="Google Shape;236;g2034ee8cb65_0_241"/>
          <p:cNvSpPr/>
          <p:nvPr/>
        </p:nvSpPr>
        <p:spPr>
          <a:xfrm>
            <a:off x="4175176" y="87655"/>
            <a:ext cx="750000" cy="740700"/>
          </a:xfrm>
          <a:prstGeom prst="rect">
            <a:avLst/>
          </a:prstGeom>
          <a:solidFill>
            <a:srgbClr val="92D05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7" name="Google Shape;237;g2034ee8cb65_0_241"/>
          <p:cNvSpPr/>
          <p:nvPr/>
        </p:nvSpPr>
        <p:spPr>
          <a:xfrm>
            <a:off x="5018797" y="87653"/>
            <a:ext cx="750000" cy="740700"/>
          </a:xfrm>
          <a:prstGeom prst="rect">
            <a:avLst/>
          </a:prstGeom>
          <a:solidFill>
            <a:srgbClr val="FFFF00"/>
          </a:solidFill>
          <a:ln w="25400" cap="flat" cmpd="sng">
            <a:solidFill>
              <a:srgbClr val="3061B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238" name="Google Shape;238;g2034ee8cb65_0_241"/>
          <p:cNvGrpSpPr/>
          <p:nvPr/>
        </p:nvGrpSpPr>
        <p:grpSpPr>
          <a:xfrm>
            <a:off x="690400" y="4340038"/>
            <a:ext cx="1948500" cy="716256"/>
            <a:chOff x="461800" y="4340038"/>
            <a:chExt cx="1948500" cy="716256"/>
          </a:xfrm>
        </p:grpSpPr>
        <p:sp>
          <p:nvSpPr>
            <p:cNvPr id="239" name="Google Shape;239;g2034ee8cb65_0_241"/>
            <p:cNvSpPr/>
            <p:nvPr/>
          </p:nvSpPr>
          <p:spPr>
            <a:xfrm>
              <a:off x="461800" y="4340038"/>
              <a:ext cx="1643706" cy="716256"/>
            </a:xfrm>
            <a:prstGeom prst="flowChartTerminator">
              <a:avLst/>
            </a:prstGeom>
            <a:solidFill>
              <a:srgbClr val="FF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s-419" sz="2600" b="1" i="0" u="none" strike="noStrike" cap="none">
                  <a:solidFill>
                    <a:schemeClr val="lt1"/>
                  </a:solidFill>
                  <a:latin typeface="Arial"/>
                  <a:ea typeface="Arial"/>
                  <a:cs typeface="Arial"/>
                  <a:sym typeface="Arial"/>
                </a:rPr>
                <a:t>SALIDA</a:t>
              </a:r>
              <a:endParaRPr sz="2600" b="1" i="0" u="none" strike="noStrike" cap="none">
                <a:solidFill>
                  <a:schemeClr val="lt1"/>
                </a:solidFill>
                <a:latin typeface="Arial"/>
                <a:ea typeface="Arial"/>
                <a:cs typeface="Arial"/>
                <a:sym typeface="Arial"/>
              </a:endParaRPr>
            </a:p>
          </p:txBody>
        </p:sp>
        <p:sp>
          <p:nvSpPr>
            <p:cNvPr id="240" name="Google Shape;240;g2034ee8cb65_0_241"/>
            <p:cNvSpPr/>
            <p:nvPr/>
          </p:nvSpPr>
          <p:spPr>
            <a:xfrm>
              <a:off x="1946800" y="4411825"/>
              <a:ext cx="463500" cy="572700"/>
            </a:xfrm>
            <a:prstGeom prst="rightArrow">
              <a:avLst>
                <a:gd name="adj1" fmla="val 50000"/>
                <a:gd name="adj2" fmla="val 50000"/>
              </a:avLst>
            </a:pr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rupo 54">
            <a:extLst>
              <a:ext uri="{FF2B5EF4-FFF2-40B4-BE49-F238E27FC236}">
                <a16:creationId xmlns:a16="http://schemas.microsoft.com/office/drawing/2014/main" id="{75523F59-90AB-418B-924B-4FA50547FE72}"/>
              </a:ext>
            </a:extLst>
          </p:cNvPr>
          <p:cNvGrpSpPr/>
          <p:nvPr/>
        </p:nvGrpSpPr>
        <p:grpSpPr>
          <a:xfrm>
            <a:off x="6630062" y="-7198"/>
            <a:ext cx="2513938" cy="929148"/>
            <a:chOff x="6630062" y="-7198"/>
            <a:chExt cx="2513938" cy="929148"/>
          </a:xfrm>
        </p:grpSpPr>
        <p:pic>
          <p:nvPicPr>
            <p:cNvPr id="56" name="Imagen 55">
              <a:extLst>
                <a:ext uri="{FF2B5EF4-FFF2-40B4-BE49-F238E27FC236}">
                  <a16:creationId xmlns:a16="http://schemas.microsoft.com/office/drawing/2014/main" id="{91378B65-32FA-482B-835F-A7D695574BDE}"/>
                </a:ext>
              </a:extLst>
            </p:cNvPr>
            <p:cNvPicPr/>
            <p:nvPr/>
          </p:nvPicPr>
          <p:blipFill rotWithShape="1">
            <a:blip r:embed="rId3">
              <a:extLst>
                <a:ext uri="{28A0092B-C50C-407E-A947-70E740481C1C}">
                  <a14:useLocalDpi xmlns:a14="http://schemas.microsoft.com/office/drawing/2010/main" val="0"/>
                </a:ext>
              </a:extLst>
            </a:blip>
            <a:srcRect l="3" r="72505"/>
            <a:stretch/>
          </p:blipFill>
          <p:spPr>
            <a:xfrm>
              <a:off x="6630062" y="-7198"/>
              <a:ext cx="2513938" cy="929148"/>
            </a:xfrm>
            <a:prstGeom prst="rect">
              <a:avLst/>
            </a:prstGeom>
          </p:spPr>
        </p:pic>
        <p:sp>
          <p:nvSpPr>
            <p:cNvPr id="57" name="Cuadro de texto 2">
              <a:extLst>
                <a:ext uri="{FF2B5EF4-FFF2-40B4-BE49-F238E27FC236}">
                  <a16:creationId xmlns:a16="http://schemas.microsoft.com/office/drawing/2014/main" id="{52A83BE3-DE8D-4D54-BD0C-CA20022A9645}"/>
                </a:ext>
              </a:extLst>
            </p:cNvPr>
            <p:cNvSpPr txBox="1">
              <a:spLocks noChangeArrowheads="1"/>
            </p:cNvSpPr>
            <p:nvPr/>
          </p:nvSpPr>
          <p:spPr bwMode="auto">
            <a:xfrm>
              <a:off x="6745026" y="153606"/>
              <a:ext cx="2284010" cy="607539"/>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MX" sz="1600" b="1" dirty="0">
                  <a:solidFill>
                    <a:srgbClr val="FFFFFF"/>
                  </a:solidFill>
                  <a:effectLst/>
                  <a:latin typeface="Calibri" panose="020F0502020204030204" pitchFamily="34" charset="0"/>
                  <a:ea typeface="Calibri" panose="020F0502020204030204" pitchFamily="34" charset="0"/>
                </a:rPr>
                <a:t>Plantilla Carrera a la Meta</a:t>
              </a:r>
              <a:endParaRPr lang="es-MX" sz="1100" dirty="0">
                <a:effectLst/>
                <a:latin typeface="Calibri" panose="020F0502020204030204" pitchFamily="34" charset="0"/>
                <a:ea typeface="Calibri" panose="020F0502020204030204" pitchFamily="34" charset="0"/>
              </a:endParaRPr>
            </a:p>
          </p:txBody>
        </p:sp>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_dlc_DocId xmlns="ee76955b-a3af-4967-b5aa-6c8cfa711566">UWKVQE52PP2Z-158120786-1119</_dlc_DocId>
    <PublishingExpirationDate xmlns="http://schemas.microsoft.com/sharepoint/v3" xsi:nil="true"/>
    <_dlc_DocIdUrl xmlns="ee76955b-a3af-4967-b5aa-6c8cfa711566">
      <Url>https://tecmx.sharepoint.com/sites/TeachingHub/_layouts/15/DocIdRedir.aspx?ID=UWKVQE52PP2Z-158120786-1119</Url>
      <Description>UWKVQE52PP2Z-158120786-1119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o" ma:contentTypeID="0x01010051817AD7FAC05E489ACCEBC5DDC8F3B5" ma:contentTypeVersion="9" ma:contentTypeDescription="Crear nuevo documento." ma:contentTypeScope="" ma:versionID="40f9064c5c513c33209e768d7e5e48cd">
  <xsd:schema xmlns:xsd="http://www.w3.org/2001/XMLSchema" xmlns:xs="http://www.w3.org/2001/XMLSchema" xmlns:p="http://schemas.microsoft.com/office/2006/metadata/properties" xmlns:ns1="http://schemas.microsoft.com/sharepoint/v3" xmlns:ns2="a0f207a7-4d6f-4f26-85a7-0e4258eb02f6" xmlns:ns3="ee76955b-a3af-4967-b5aa-6c8cfa711566" targetNamespace="http://schemas.microsoft.com/office/2006/metadata/properties" ma:root="true" ma:fieldsID="97b4c2d42c62bda9c7003615811a1e6b" ns1:_="" ns2:_="" ns3:_="">
    <xsd:import namespace="http://schemas.microsoft.com/sharepoint/v3"/>
    <xsd:import namespace="a0f207a7-4d6f-4f26-85a7-0e4258eb02f6"/>
    <xsd:import namespace="ee76955b-a3af-4967-b5aa-6c8cfa711566"/>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3:_dlc_DocId" minOccurs="0"/>
                <xsd:element ref="ns3:_dlc_DocIdUrl" minOccurs="0"/>
                <xsd:element ref="ns3:_dlc_DocIdPersistId"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5"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f207a7-4d6f-4f26-85a7-0e4258eb02f6"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76955b-a3af-4967-b5aa-6c8cfa711566" elementFormDefault="qualified">
    <xsd:import namespace="http://schemas.microsoft.com/office/2006/documentManagement/types"/>
    <xsd:import namespace="http://schemas.microsoft.com/office/infopath/2007/PartnerControls"/>
    <xsd:element name="_dlc_DocId" ma:index="12" nillable="true" ma:displayName="Valor de Id. de documento" ma:description="El valor del identificador de documento asignado a este elemento." ma:indexed="true" ma:internalName="_dlc_DocId" ma:readOnly="true">
      <xsd:simpleType>
        <xsd:restriction base="dms:Text"/>
      </xsd:simpleType>
    </xsd:element>
    <xsd:element name="_dlc_DocIdUrl" ma:index="13"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Tipo de contenido"/>
        <xsd:element ref="dc:title" minOccurs="0" maxOccurs="1" ma:index="3"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FF38C1-C8B3-4587-B1BF-FEC10189EB31}">
  <ds:schemaRefs>
    <ds:schemaRef ds:uri="http://schemas.microsoft.com/sharepoint/events"/>
  </ds:schemaRefs>
</ds:datastoreItem>
</file>

<file path=customXml/itemProps2.xml><?xml version="1.0" encoding="utf-8"?>
<ds:datastoreItem xmlns:ds="http://schemas.openxmlformats.org/officeDocument/2006/customXml" ds:itemID="{E8151344-7329-4784-A1F7-5CC422500A81}">
  <ds:schemaRefs>
    <ds:schemaRef ds:uri="http://schemas.microsoft.com/sharepoint/v3/contenttype/forms"/>
  </ds:schemaRefs>
</ds:datastoreItem>
</file>

<file path=customXml/itemProps3.xml><?xml version="1.0" encoding="utf-8"?>
<ds:datastoreItem xmlns:ds="http://schemas.openxmlformats.org/officeDocument/2006/customXml" ds:itemID="{F7ADFA27-CA85-4149-840D-CE8B1D1916F8}">
  <ds:schemaRefs>
    <ds:schemaRef ds:uri="http://schemas.microsoft.com/office/2006/metadata/properties"/>
    <ds:schemaRef ds:uri="http://schemas.microsoft.com/office/infopath/2007/PartnerControls"/>
    <ds:schemaRef ds:uri="http://schemas.microsoft.com/sharepoint/v3"/>
    <ds:schemaRef ds:uri="ee76955b-a3af-4967-b5aa-6c8cfa711566"/>
  </ds:schemaRefs>
</ds:datastoreItem>
</file>

<file path=customXml/itemProps4.xml><?xml version="1.0" encoding="utf-8"?>
<ds:datastoreItem xmlns:ds="http://schemas.openxmlformats.org/officeDocument/2006/customXml" ds:itemID="{152D2AC5-6CC5-4BD5-BC2E-5048A886BE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0f207a7-4d6f-4f26-85a7-0e4258eb02f6"/>
    <ds:schemaRef ds:uri="ee76955b-a3af-4967-b5aa-6c8cfa7115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TotalTime>
  <Words>598</Words>
  <Application>Microsoft Office PowerPoint</Application>
  <PresentationFormat>On-screen Show (16:9)</PresentationFormat>
  <Paragraphs>57</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Lesly Galindo Amaya</dc:creator>
  <cp:lastModifiedBy>Estefanía Bello</cp:lastModifiedBy>
  <cp:revision>5</cp:revision>
  <dcterms:modified xsi:type="dcterms:W3CDTF">2024-04-16T18:24:06Z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0x01010051817AD7FAC05E489ACCEBC5DDC8F3B5</vt:lpwstr>
  </property>
  <property fmtid="{D5CDD505-2E9C-101B-9397-08002B2CF9AE}" pid="3" name="_dlc_DocIdItemGuid">
    <vt:lpwstr>c9b73779-dea1-4bbd-bd06-98b7e216e782</vt:lpwstr>
  </property>
</Properties>
</file>